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handoutMasterIdLst>
    <p:handoutMasterId r:id="rId20"/>
  </p:handoutMasterIdLst>
  <p:sldIdLst>
    <p:sldId id="256" r:id="rId2"/>
    <p:sldId id="258" r:id="rId3"/>
    <p:sldId id="260" r:id="rId4"/>
    <p:sldId id="261" r:id="rId5"/>
    <p:sldId id="262" r:id="rId6"/>
    <p:sldId id="263" r:id="rId7"/>
    <p:sldId id="264" r:id="rId8"/>
    <p:sldId id="265" r:id="rId9"/>
    <p:sldId id="287" r:id="rId10"/>
    <p:sldId id="266" r:id="rId11"/>
    <p:sldId id="267" r:id="rId12"/>
    <p:sldId id="268" r:id="rId13"/>
    <p:sldId id="270" r:id="rId14"/>
    <p:sldId id="271" r:id="rId15"/>
    <p:sldId id="272" r:id="rId16"/>
    <p:sldId id="279" r:id="rId17"/>
    <p:sldId id="290" r:id="rId18"/>
  </p:sldIdLst>
  <p:sldSz cx="9144000" cy="6858000" type="screen4x3"/>
  <p:notesSz cx="7315200" cy="96012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CBDB"/>
          </a:solidFill>
        </a:fill>
      </a:tcStyle>
    </a:wholeTbl>
    <a:band2H>
      <a:tcTxStyle/>
      <a:tcStyle>
        <a:tcBdr/>
        <a:fill>
          <a:solidFill>
            <a:srgbClr val="EEE7EE"/>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DBDB"/>
          </a:solidFill>
        </a:fill>
      </a:tcStyle>
    </a:wholeTbl>
    <a:band2H>
      <a:tcTxStyle/>
      <a:tcStyle>
        <a:tcBdr/>
        <a:fill>
          <a:solidFill>
            <a:srgbClr val="EEEEEE"/>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6E7"/>
          </a:solidFill>
        </a:fill>
      </a:tcStyle>
    </a:wholeTbl>
    <a:band2H>
      <a:tcTxStyle/>
      <a:tcStyle>
        <a:tcBdr/>
        <a:fill>
          <a:solidFill>
            <a:srgbClr val="E6ECF3"/>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857" autoAdjust="0"/>
  </p:normalViewPr>
  <p:slideViewPr>
    <p:cSldViewPr>
      <p:cViewPr varScale="1">
        <p:scale>
          <a:sx n="49" d="100"/>
          <a:sy n="49" d="100"/>
        </p:scale>
        <p:origin x="1708" y="4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46" d="100"/>
          <a:sy n="46" d="100"/>
        </p:scale>
        <p:origin x="2664" y="4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1" tIns="48326" rIns="96651" bIns="48326" rtlCol="0"/>
          <a:lstStyle>
            <a:lvl1pPr algn="l">
              <a:defRPr sz="1200"/>
            </a:lvl1pPr>
          </a:lstStyle>
          <a:p>
            <a:endParaRPr lang="en-US"/>
          </a:p>
        </p:txBody>
      </p:sp>
      <p:sp>
        <p:nvSpPr>
          <p:cNvPr id="3" name="Date Placeholder 2"/>
          <p:cNvSpPr>
            <a:spLocks noGrp="1"/>
          </p:cNvSpPr>
          <p:nvPr>
            <p:ph type="dt" sz="quarter" idx="1"/>
          </p:nvPr>
        </p:nvSpPr>
        <p:spPr>
          <a:xfrm>
            <a:off x="4143589" y="0"/>
            <a:ext cx="3169920" cy="480060"/>
          </a:xfrm>
          <a:prstGeom prst="rect">
            <a:avLst/>
          </a:prstGeom>
        </p:spPr>
        <p:txBody>
          <a:bodyPr vert="horz" lIns="96651" tIns="48326" rIns="96651" bIns="48326" rtlCol="0"/>
          <a:lstStyle>
            <a:lvl1pPr algn="r">
              <a:defRPr sz="1200"/>
            </a:lvl1pPr>
          </a:lstStyle>
          <a:p>
            <a:fld id="{2C2C0AF7-51F1-4A90-BF43-FA08B46509B2}" type="datetimeFigureOut">
              <a:rPr lang="en-US" smtClean="0"/>
              <a:t>10/31/2019</a:t>
            </a:fld>
            <a:endParaRPr lang="en-US"/>
          </a:p>
        </p:txBody>
      </p:sp>
      <p:sp>
        <p:nvSpPr>
          <p:cNvPr id="4" name="Footer Placeholder 3"/>
          <p:cNvSpPr>
            <a:spLocks noGrp="1"/>
          </p:cNvSpPr>
          <p:nvPr>
            <p:ph type="ftr" sz="quarter" idx="2"/>
          </p:nvPr>
        </p:nvSpPr>
        <p:spPr>
          <a:xfrm>
            <a:off x="34835" y="9121140"/>
            <a:ext cx="3169920" cy="480060"/>
          </a:xfrm>
          <a:prstGeom prst="rect">
            <a:avLst/>
          </a:prstGeom>
        </p:spPr>
        <p:txBody>
          <a:bodyPr vert="horz" lIns="96651" tIns="48326" rIns="96651" bIns="48326" rtlCol="0" anchor="b"/>
          <a:lstStyle>
            <a:lvl1pPr algn="l">
              <a:defRPr sz="1200"/>
            </a:lvl1pPr>
          </a:lstStyle>
          <a:p>
            <a:r>
              <a:rPr lang="en-US"/>
              <a:t>the</a:t>
            </a:r>
          </a:p>
        </p:txBody>
      </p:sp>
      <p:sp>
        <p:nvSpPr>
          <p:cNvPr id="5" name="Slide Number Placeholder 4"/>
          <p:cNvSpPr>
            <a:spLocks noGrp="1"/>
          </p:cNvSpPr>
          <p:nvPr>
            <p:ph type="sldNum" sz="quarter" idx="3"/>
          </p:nvPr>
        </p:nvSpPr>
        <p:spPr>
          <a:xfrm>
            <a:off x="4143589" y="9119473"/>
            <a:ext cx="3169920" cy="480060"/>
          </a:xfrm>
          <a:prstGeom prst="rect">
            <a:avLst/>
          </a:prstGeom>
        </p:spPr>
        <p:txBody>
          <a:bodyPr vert="horz" lIns="96651" tIns="48326" rIns="96651" bIns="48326" rtlCol="0" anchor="b"/>
          <a:lstStyle>
            <a:lvl1pPr algn="r">
              <a:defRPr sz="1200"/>
            </a:lvl1pPr>
          </a:lstStyle>
          <a:p>
            <a:fld id="{10D86421-68EF-4FA7-8A24-D116B8B963E0}" type="slidenum">
              <a:rPr lang="en-US" smtClean="0"/>
              <a:t>‹#›</a:t>
            </a:fld>
            <a:endParaRPr lang="en-US"/>
          </a:p>
        </p:txBody>
      </p:sp>
    </p:spTree>
    <p:extLst>
      <p:ext uri="{BB962C8B-B14F-4D97-AF65-F5344CB8AC3E}">
        <p14:creationId xmlns:p14="http://schemas.microsoft.com/office/powerpoint/2010/main" val="410380955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1" name="Shape 111"/>
          <p:cNvSpPr>
            <a:spLocks noGrp="1" noRot="1" noChangeAspect="1"/>
          </p:cNvSpPr>
          <p:nvPr>
            <p:ph type="sldImg"/>
          </p:nvPr>
        </p:nvSpPr>
        <p:spPr>
          <a:xfrm>
            <a:off x="1257300" y="719138"/>
            <a:ext cx="4800600" cy="3600450"/>
          </a:xfrm>
          <a:prstGeom prst="rect">
            <a:avLst/>
          </a:prstGeom>
          <a:solidFill>
            <a:schemeClr val="tx1"/>
          </a:solidFill>
        </p:spPr>
        <p:txBody>
          <a:bodyPr lIns="96651" tIns="48326" rIns="96651" bIns="48326"/>
          <a:lstStyle/>
          <a:p>
            <a:endParaRPr/>
          </a:p>
        </p:txBody>
      </p:sp>
      <p:sp>
        <p:nvSpPr>
          <p:cNvPr id="112" name="Shape 112"/>
          <p:cNvSpPr>
            <a:spLocks noGrp="1"/>
          </p:cNvSpPr>
          <p:nvPr>
            <p:ph type="body" sz="quarter" idx="1"/>
          </p:nvPr>
        </p:nvSpPr>
        <p:spPr>
          <a:xfrm>
            <a:off x="975361" y="4560571"/>
            <a:ext cx="5364480" cy="4320540"/>
          </a:xfrm>
          <a:prstGeom prst="rect">
            <a:avLst/>
          </a:prstGeom>
        </p:spPr>
        <p:txBody>
          <a:bodyPr lIns="96651" tIns="48326" rIns="96651" bIns="48326"/>
          <a:lstStyle/>
          <a:p>
            <a:endParaRPr/>
          </a:p>
        </p:txBody>
      </p:sp>
      <p:sp>
        <p:nvSpPr>
          <p:cNvPr id="2" name="Slide Number Placeholder 1"/>
          <p:cNvSpPr>
            <a:spLocks noGrp="1"/>
          </p:cNvSpPr>
          <p:nvPr>
            <p:ph type="sldNum" sz="quarter" idx="5"/>
          </p:nvPr>
        </p:nvSpPr>
        <p:spPr>
          <a:xfrm>
            <a:off x="4143832" y="9119326"/>
            <a:ext cx="3169698" cy="480225"/>
          </a:xfrm>
          <a:prstGeom prst="rect">
            <a:avLst/>
          </a:prstGeom>
        </p:spPr>
        <p:txBody>
          <a:bodyPr vert="horz" lIns="95553" tIns="47776" rIns="95553" bIns="47776" rtlCol="0" anchor="b"/>
          <a:lstStyle>
            <a:lvl1pPr algn="r">
              <a:defRPr sz="1200"/>
            </a:lvl1pPr>
          </a:lstStyle>
          <a:p>
            <a:fld id="{1D6F6A5B-4D5D-4A10-AE4D-051EB3629BA7}" type="slidenum">
              <a:rPr lang="en-US" smtClean="0"/>
              <a:t>‹#›</a:t>
            </a:fld>
            <a:endParaRPr lang="en-US"/>
          </a:p>
        </p:txBody>
      </p:sp>
      <p:sp>
        <p:nvSpPr>
          <p:cNvPr id="3" name="Header Placeholder 2"/>
          <p:cNvSpPr>
            <a:spLocks noGrp="1"/>
          </p:cNvSpPr>
          <p:nvPr>
            <p:ph type="hdr" sz="quarter"/>
          </p:nvPr>
        </p:nvSpPr>
        <p:spPr>
          <a:xfrm>
            <a:off x="0" y="1"/>
            <a:ext cx="3169698" cy="480225"/>
          </a:xfrm>
          <a:prstGeom prst="rect">
            <a:avLst/>
          </a:prstGeom>
        </p:spPr>
        <p:txBody>
          <a:bodyPr vert="horz" lIns="95553" tIns="47776" rIns="95553" bIns="47776" rtlCol="0"/>
          <a:lstStyle>
            <a:lvl1pPr algn="l">
              <a:defRPr sz="1200"/>
            </a:lvl1pPr>
          </a:lstStyle>
          <a:p>
            <a:endParaRPr lang="en-US"/>
          </a:p>
        </p:txBody>
      </p:sp>
      <p:sp>
        <p:nvSpPr>
          <p:cNvPr id="4" name="Footer Placeholder 3"/>
          <p:cNvSpPr>
            <a:spLocks noGrp="1"/>
          </p:cNvSpPr>
          <p:nvPr>
            <p:ph type="ftr" sz="quarter" idx="4"/>
          </p:nvPr>
        </p:nvSpPr>
        <p:spPr>
          <a:xfrm>
            <a:off x="0" y="9119326"/>
            <a:ext cx="3169698" cy="480225"/>
          </a:xfrm>
          <a:prstGeom prst="rect">
            <a:avLst/>
          </a:prstGeom>
        </p:spPr>
        <p:txBody>
          <a:bodyPr vert="horz" lIns="95553" tIns="47776" rIns="95553" bIns="47776" rtlCol="0" anchor="b"/>
          <a:lstStyle>
            <a:lvl1pPr algn="l">
              <a:defRPr sz="1200"/>
            </a:lvl1pPr>
          </a:lstStyle>
          <a:p>
            <a:endParaRPr lang="en-US"/>
          </a:p>
        </p:txBody>
      </p:sp>
      <p:sp>
        <p:nvSpPr>
          <p:cNvPr id="5" name="Date Placeholder 4"/>
          <p:cNvSpPr>
            <a:spLocks noGrp="1"/>
          </p:cNvSpPr>
          <p:nvPr>
            <p:ph type="dt" idx="1"/>
          </p:nvPr>
        </p:nvSpPr>
        <p:spPr>
          <a:xfrm>
            <a:off x="4143832" y="1"/>
            <a:ext cx="3169698" cy="480225"/>
          </a:xfrm>
          <a:prstGeom prst="rect">
            <a:avLst/>
          </a:prstGeom>
        </p:spPr>
        <p:txBody>
          <a:bodyPr vert="horz" lIns="95553" tIns="47776" rIns="95553" bIns="47776" rtlCol="0"/>
          <a:lstStyle>
            <a:lvl1pPr algn="r">
              <a:defRPr sz="1200"/>
            </a:lvl1pPr>
          </a:lstStyle>
          <a:p>
            <a:fld id="{33745FB5-053E-4F05-A295-EF4822033A69}" type="datetimeFigureOut">
              <a:rPr lang="en-US" smtClean="0"/>
              <a:t>10/31/2019</a:t>
            </a:fld>
            <a:endParaRPr lang="en-US"/>
          </a:p>
        </p:txBody>
      </p:sp>
    </p:spTree>
    <p:extLst>
      <p:ext uri="{BB962C8B-B14F-4D97-AF65-F5344CB8AC3E}">
        <p14:creationId xmlns:p14="http://schemas.microsoft.com/office/powerpoint/2010/main" val="2436261368"/>
      </p:ext>
    </p:extLst>
  </p:cSld>
  <p:clrMap bg1="lt1" tx1="dk1" bg2="lt2" tx2="dk2" accent1="accent1" accent2="accent2" accent3="accent3" accent4="accent4" accent5="accent5" accent6="accent6" hlink="hlink" folHlink="folHlink"/>
  <p:hf hdr="0" dt="0"/>
  <p:notesStyle>
    <a:lvl1pPr latinLnBrk="0">
      <a:spcBef>
        <a:spcPts val="400"/>
      </a:spcBef>
      <a:defRPr sz="1200">
        <a:latin typeface="+mn-lt"/>
        <a:ea typeface="+mn-ea"/>
        <a:cs typeface="+mn-cs"/>
        <a:sym typeface="Verdana"/>
      </a:defRPr>
    </a:lvl1pPr>
    <a:lvl2pPr indent="228600" latinLnBrk="0">
      <a:spcBef>
        <a:spcPts val="400"/>
      </a:spcBef>
      <a:defRPr sz="1200">
        <a:latin typeface="+mn-lt"/>
        <a:ea typeface="+mn-ea"/>
        <a:cs typeface="+mn-cs"/>
        <a:sym typeface="Verdana"/>
      </a:defRPr>
    </a:lvl2pPr>
    <a:lvl3pPr indent="457200" latinLnBrk="0">
      <a:spcBef>
        <a:spcPts val="400"/>
      </a:spcBef>
      <a:defRPr sz="1200">
        <a:latin typeface="+mn-lt"/>
        <a:ea typeface="+mn-ea"/>
        <a:cs typeface="+mn-cs"/>
        <a:sym typeface="Verdana"/>
      </a:defRPr>
    </a:lvl3pPr>
    <a:lvl4pPr indent="685800" latinLnBrk="0">
      <a:spcBef>
        <a:spcPts val="400"/>
      </a:spcBef>
      <a:defRPr sz="1200">
        <a:latin typeface="+mn-lt"/>
        <a:ea typeface="+mn-ea"/>
        <a:cs typeface="+mn-cs"/>
        <a:sym typeface="Verdana"/>
      </a:defRPr>
    </a:lvl4pPr>
    <a:lvl5pPr indent="914400" latinLnBrk="0">
      <a:spcBef>
        <a:spcPts val="400"/>
      </a:spcBef>
      <a:defRPr sz="1200">
        <a:latin typeface="+mn-lt"/>
        <a:ea typeface="+mn-ea"/>
        <a:cs typeface="+mn-cs"/>
        <a:sym typeface="Verdana"/>
      </a:defRPr>
    </a:lvl5pPr>
    <a:lvl6pPr indent="1143000" latinLnBrk="0">
      <a:spcBef>
        <a:spcPts val="400"/>
      </a:spcBef>
      <a:defRPr sz="1200">
        <a:latin typeface="+mn-lt"/>
        <a:ea typeface="+mn-ea"/>
        <a:cs typeface="+mn-cs"/>
        <a:sym typeface="Verdana"/>
      </a:defRPr>
    </a:lvl6pPr>
    <a:lvl7pPr indent="1371600" latinLnBrk="0">
      <a:spcBef>
        <a:spcPts val="400"/>
      </a:spcBef>
      <a:defRPr sz="1200">
        <a:latin typeface="+mn-lt"/>
        <a:ea typeface="+mn-ea"/>
        <a:cs typeface="+mn-cs"/>
        <a:sym typeface="Verdana"/>
      </a:defRPr>
    </a:lvl7pPr>
    <a:lvl8pPr indent="1600200" latinLnBrk="0">
      <a:spcBef>
        <a:spcPts val="400"/>
      </a:spcBef>
      <a:defRPr sz="1200">
        <a:latin typeface="+mn-lt"/>
        <a:ea typeface="+mn-ea"/>
        <a:cs typeface="+mn-cs"/>
        <a:sym typeface="Verdana"/>
      </a:defRPr>
    </a:lvl8pPr>
    <a:lvl9pPr indent="1828800" latinLnBrk="0">
      <a:spcBef>
        <a:spcPts val="400"/>
      </a:spcBef>
      <a:defRPr sz="1200">
        <a:latin typeface="+mn-lt"/>
        <a:ea typeface="+mn-ea"/>
        <a:cs typeface="+mn-cs"/>
        <a:sym typeface="Verdana"/>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playlist?list=PLBsUra9Uf_EwnImkDeBqykrgjYhPJGtj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huffpost.com/entry/heartwarming-video-shows-how-kids-see-differences_n_594a8182e4b0db570d381868"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PXtxFzuGaxY"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a:spLocks noGrp="1" noRot="1" noChangeAspect="1"/>
          </p:cNvSpPr>
          <p:nvPr>
            <p:ph type="sldImg"/>
          </p:nvPr>
        </p:nvSpPr>
        <p:spPr>
          <a:prstGeom prst="rect">
            <a:avLst/>
          </a:prstGeom>
          <a:ln>
            <a:solidFill>
              <a:schemeClr val="tx1"/>
            </a:solidFill>
          </a:ln>
        </p:spPr>
        <p:txBody>
          <a:bodyPr/>
          <a:lstStyle/>
          <a:p>
            <a:endParaRPr/>
          </a:p>
        </p:txBody>
      </p:sp>
      <p:sp>
        <p:nvSpPr>
          <p:cNvPr id="118" name="Shape 118"/>
          <p:cNvSpPr>
            <a:spLocks noGrp="1"/>
          </p:cNvSpPr>
          <p:nvPr>
            <p:ph type="body" sz="quarter" idx="1"/>
          </p:nvPr>
        </p:nvSpPr>
        <p:spPr>
          <a:prstGeom prst="rect">
            <a:avLst/>
          </a:prstGeom>
        </p:spPr>
        <p:txBody>
          <a:bodyPr/>
          <a:lstStyle/>
          <a:p>
            <a:r>
              <a:rPr sz="1100" dirty="0"/>
              <a:t>This presentation is intended for use as a training resource for ABC Leads at the monthly ABC Lead training hosted by Project Cornerstone. Many of these slides provide additional materials and resources for ABC Leads and ABC Readers to compliment and update the </a:t>
            </a:r>
            <a:r>
              <a:rPr lang="en-US" sz="1100" dirty="0"/>
              <a:t>Lesson Plan</a:t>
            </a:r>
            <a:r>
              <a:rPr sz="1100" dirty="0"/>
              <a:t>. </a:t>
            </a:r>
          </a:p>
          <a:p>
            <a:r>
              <a:rPr sz="1100" dirty="0"/>
              <a:t>ABC Leads are encouraged to use this resource to support their own school site ABC Reader training. Notes for facilitating a discussion with this presentation accompany each slide. </a:t>
            </a:r>
          </a:p>
          <a:p>
            <a:pPr>
              <a:defRPr b="1"/>
            </a:pPr>
            <a:endParaRPr sz="1100" dirty="0"/>
          </a:p>
          <a:p>
            <a:pPr>
              <a:defRPr b="1"/>
            </a:pPr>
            <a:r>
              <a:rPr sz="1100" dirty="0"/>
              <a:t>Suggested Resources: </a:t>
            </a:r>
          </a:p>
          <a:p>
            <a:pPr>
              <a:defRPr b="1"/>
            </a:pPr>
            <a:r>
              <a:rPr sz="1100" dirty="0"/>
              <a:t>ABC </a:t>
            </a:r>
            <a:r>
              <a:rPr lang="en-US" sz="1100" dirty="0"/>
              <a:t>Lesson Plan</a:t>
            </a:r>
          </a:p>
          <a:p>
            <a:pPr>
              <a:defRPr b="1"/>
            </a:pPr>
            <a:r>
              <a:rPr lang="en-US" sz="1100" dirty="0"/>
              <a:t>ABC Outline</a:t>
            </a:r>
            <a:endParaRPr sz="1100" dirty="0"/>
          </a:p>
        </p:txBody>
      </p:sp>
      <p:sp>
        <p:nvSpPr>
          <p:cNvPr id="2" name="TextBox 1"/>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1.</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a:spLocks noGrp="1" noRot="1" noChangeAspect="1"/>
          </p:cNvSpPr>
          <p:nvPr>
            <p:ph type="sldImg"/>
          </p:nvPr>
        </p:nvSpPr>
        <p:spPr>
          <a:prstGeom prst="rect">
            <a:avLst/>
          </a:prstGeom>
          <a:ln w="12700">
            <a:solidFill>
              <a:schemeClr val="tx1"/>
            </a:solidFill>
          </a:ln>
        </p:spPr>
        <p:txBody>
          <a:bodyPr/>
          <a:lstStyle/>
          <a:p>
            <a:endParaRPr/>
          </a:p>
        </p:txBody>
      </p:sp>
      <p:sp>
        <p:nvSpPr>
          <p:cNvPr id="133" name="Shape 133"/>
          <p:cNvSpPr>
            <a:spLocks noGrp="1"/>
          </p:cNvSpPr>
          <p:nvPr>
            <p:ph type="body" sz="quarter" idx="1"/>
          </p:nvPr>
        </p:nvSpPr>
        <p:spPr>
          <a:prstGeom prst="rect">
            <a:avLst/>
          </a:prstGeom>
        </p:spPr>
        <p:txBody>
          <a:bodyPr/>
          <a:lstStyle/>
          <a:p>
            <a:pPr algn="l">
              <a:spcBef>
                <a:spcPts val="316"/>
              </a:spcBef>
              <a:defRPr sz="1100" b="1"/>
            </a:pPr>
            <a:r>
              <a:rPr dirty="0"/>
              <a:t>Note to ABC Leads: </a:t>
            </a:r>
            <a:endParaRPr lang="en-US" dirty="0"/>
          </a:p>
          <a:p>
            <a:pPr algn="l">
              <a:spcBef>
                <a:spcPts val="316"/>
              </a:spcBef>
              <a:defRPr sz="1100" b="1"/>
            </a:pPr>
            <a:r>
              <a:rPr dirty="0"/>
              <a:t>Provide a summary of the book, or demonstrate “How to Read This Book” as part of your ABC School Site Training. </a:t>
            </a:r>
          </a:p>
          <a:p>
            <a:pPr algn="l">
              <a:spcBef>
                <a:spcPts val="316"/>
              </a:spcBef>
              <a:defRPr sz="1100" u="sng"/>
            </a:pPr>
            <a:r>
              <a:rPr dirty="0"/>
              <a:t>Book Summary:</a:t>
            </a:r>
          </a:p>
          <a:p>
            <a:pPr algn="l">
              <a:defRPr sz="1100"/>
            </a:pPr>
            <a:r>
              <a:rPr dirty="0"/>
              <a:t>This is a heartening book about finding courage to connect, even when you feel scared and alone.</a:t>
            </a:r>
            <a:r>
              <a:rPr lang="en-US" dirty="0"/>
              <a:t> There will be times when you walk into a room and no one there is quite like you.</a:t>
            </a:r>
            <a:endParaRPr dirty="0"/>
          </a:p>
          <a:p>
            <a:pPr algn="l">
              <a:defRPr sz="1100"/>
            </a:pPr>
            <a:endParaRPr dirty="0"/>
          </a:p>
          <a:p>
            <a:pPr algn="l">
              <a:defRPr sz="1100"/>
            </a:pPr>
            <a:r>
              <a:rPr dirty="0"/>
              <a:t>There are many reasons to feel different. Maybe it’s how you look or talk, or where you’re from; maybe it’s what you eat, or something just as random. It’s not easy to take those first steps into a place where nobody really knows you yet, but somehow you do it. </a:t>
            </a:r>
            <a:endParaRPr lang="en-US" dirty="0"/>
          </a:p>
          <a:p>
            <a:pPr algn="l">
              <a:defRPr sz="1100"/>
            </a:pPr>
            <a:endParaRPr lang="en-US" dirty="0">
              <a:solidFill>
                <a:schemeClr val="tx1"/>
              </a:solidFill>
            </a:endParaRPr>
          </a:p>
          <a:p>
            <a:pPr algn="l">
              <a:defRPr sz="1100"/>
            </a:pPr>
            <a:r>
              <a:rPr lang="en-US" dirty="0">
                <a:solidFill>
                  <a:schemeClr val="tx1"/>
                </a:solidFill>
              </a:rPr>
              <a:t>The narration of the book can be found here: </a:t>
            </a:r>
            <a:r>
              <a:rPr lang="en-US" dirty="0">
                <a:hlinkClick r:id="rId3"/>
              </a:rPr>
              <a:t>https://www.youtube.com/playlist?list=PLBsUra9Uf_EwnImkDeBqykrgjYhPJGtjs</a:t>
            </a:r>
            <a:endParaRPr u="sng" dirty="0">
              <a:solidFill>
                <a:schemeClr val="tx1"/>
              </a:solidFill>
            </a:endParaRPr>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3.</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a:spLocks noGrp="1" noRot="1" noChangeAspect="1"/>
          </p:cNvSpPr>
          <p:nvPr>
            <p:ph type="sldImg"/>
          </p:nvPr>
        </p:nvSpPr>
        <p:spPr>
          <a:prstGeom prst="rect">
            <a:avLst/>
          </a:prstGeom>
          <a:ln w="9525">
            <a:solidFill>
              <a:schemeClr val="tx1"/>
            </a:solidFill>
          </a:ln>
        </p:spPr>
        <p:txBody>
          <a:bodyPr/>
          <a:lstStyle/>
          <a:p>
            <a:endParaRPr/>
          </a:p>
        </p:txBody>
      </p:sp>
      <p:sp>
        <p:nvSpPr>
          <p:cNvPr id="148" name="Shape 148"/>
          <p:cNvSpPr>
            <a:spLocks noGrp="1"/>
          </p:cNvSpPr>
          <p:nvPr>
            <p:ph type="body" sz="quarter" idx="1"/>
          </p:nvPr>
        </p:nvSpPr>
        <p:spPr>
          <a:prstGeom prst="rect">
            <a:avLst/>
          </a:prstGeom>
        </p:spPr>
        <p:txBody>
          <a:bodyPr/>
          <a:lstStyle/>
          <a:p>
            <a:r>
              <a:rPr sz="1100" dirty="0"/>
              <a:t>Refer t</a:t>
            </a:r>
            <a:r>
              <a:rPr lang="en-US" sz="1100" dirty="0"/>
              <a:t>o </a:t>
            </a:r>
            <a:r>
              <a:rPr lang="en-US" sz="1100" b="1" dirty="0"/>
              <a:t>Lesson Plan,</a:t>
            </a:r>
            <a:r>
              <a:rPr lang="en-US" sz="1100" dirty="0"/>
              <a:t> </a:t>
            </a:r>
            <a:r>
              <a:rPr sz="1100" dirty="0"/>
              <a:t>page 1</a:t>
            </a:r>
            <a:endParaRPr lang="en-US" sz="1100" dirty="0"/>
          </a:p>
          <a:p>
            <a:r>
              <a:rPr lang="en-US" sz="1100" dirty="0"/>
              <a:t>Refer to </a:t>
            </a:r>
            <a:r>
              <a:rPr lang="en-US" sz="1100" b="1" dirty="0"/>
              <a:t>Outline, </a:t>
            </a:r>
            <a:r>
              <a:rPr lang="en-US" sz="1100" dirty="0"/>
              <a:t>page 1</a:t>
            </a:r>
            <a:endParaRPr sz="1100" dirty="0"/>
          </a:p>
          <a:p>
            <a:endParaRPr sz="1100" dirty="0"/>
          </a:p>
          <a:p>
            <a:r>
              <a:rPr lang="en-US" sz="1100" dirty="0"/>
              <a:t>Ask volunteers to read the goals</a:t>
            </a:r>
            <a:r>
              <a:rPr sz="1100" dirty="0"/>
              <a:t>:</a:t>
            </a:r>
          </a:p>
          <a:p>
            <a:endParaRPr lang="en-US" sz="1100" dirty="0"/>
          </a:p>
          <a:p>
            <a:pPr lvl="0"/>
            <a:r>
              <a:rPr lang="en-US" sz="1100" dirty="0"/>
              <a:t>Students will learn how to embrace and nurture each individual for who they are. </a:t>
            </a:r>
          </a:p>
          <a:p>
            <a:pPr lvl="0"/>
            <a:r>
              <a:rPr lang="en-US" sz="1100" dirty="0"/>
              <a:t>Students will recognize and value all dimensions of diversity.</a:t>
            </a:r>
          </a:p>
          <a:p>
            <a:pPr lvl="0"/>
            <a:r>
              <a:rPr lang="en-US" sz="1100" dirty="0"/>
              <a:t>Students will practice inclusive behaviors to create a caring school climate where </a:t>
            </a:r>
            <a:r>
              <a:rPr lang="en-US" sz="1100" i="1" dirty="0"/>
              <a:t>every voice is heard.</a:t>
            </a:r>
            <a:endParaRPr lang="en-US" sz="1100" dirty="0"/>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5.</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ln w="12700">
            <a:solidFill>
              <a:schemeClr val="tx1"/>
            </a:solidFill>
          </a:ln>
        </p:spPr>
      </p:sp>
      <p:sp>
        <p:nvSpPr>
          <p:cNvPr id="3" name="Notes Placeholder 2"/>
          <p:cNvSpPr>
            <a:spLocks noGrp="1"/>
          </p:cNvSpPr>
          <p:nvPr>
            <p:ph type="body" idx="1"/>
          </p:nvPr>
        </p:nvSpPr>
        <p:spPr>
          <a:xfrm>
            <a:off x="1010895" y="4325326"/>
            <a:ext cx="5364480" cy="4492131"/>
          </a:xfrm>
        </p:spPr>
        <p:txBody>
          <a:bodyPr/>
          <a:lstStyle/>
          <a:p>
            <a:r>
              <a:rPr lang="en-US" sz="900" dirty="0"/>
              <a:t>Refer to </a:t>
            </a:r>
            <a:r>
              <a:rPr lang="en-US" sz="900" b="1" dirty="0"/>
              <a:t>Lesson Plan</a:t>
            </a:r>
            <a:r>
              <a:rPr lang="en-US" sz="900" dirty="0"/>
              <a:t>, page 2</a:t>
            </a:r>
          </a:p>
          <a:p>
            <a:r>
              <a:rPr lang="en-US" sz="900" dirty="0"/>
              <a:t>How to deal with bias during discussions (</a:t>
            </a:r>
            <a:r>
              <a:rPr lang="en-US" sz="900" i="1" dirty="0"/>
              <a:t>What we permit, we promote</a:t>
            </a:r>
            <a:r>
              <a:rPr lang="en-US" sz="900" dirty="0"/>
              <a:t>!)</a:t>
            </a:r>
          </a:p>
          <a:p>
            <a:r>
              <a:rPr lang="en-US" sz="900" dirty="0"/>
              <a:t>When students share </a:t>
            </a:r>
            <a:r>
              <a:rPr lang="en-US" sz="900" i="1" dirty="0"/>
              <a:t>put downs, bucket dipping</a:t>
            </a:r>
            <a:r>
              <a:rPr lang="en-US" sz="900" dirty="0"/>
              <a:t> experiences or </a:t>
            </a:r>
            <a:r>
              <a:rPr lang="en-US" sz="900" i="1" dirty="0"/>
              <a:t>cold </a:t>
            </a:r>
            <a:r>
              <a:rPr lang="en-US" sz="900" i="1" dirty="0" err="1"/>
              <a:t>pricklies</a:t>
            </a:r>
            <a:r>
              <a:rPr lang="en-US" sz="900" dirty="0"/>
              <a:t>, it is likely they will share derogatory labels and stereotypes about race, religion, sexual orientation, and gender. Some children may be passing on comments they have heard, but not understood.  Others may reflect the bias deeply embedded in our society.  Regardless of the roots of the comments, remember no child is born prejudiced - the ideas are learned.  When you hear a comment expressed, don’t be afraid to take a second and </a:t>
            </a:r>
            <a:r>
              <a:rPr lang="en-US" sz="900" i="1" dirty="0"/>
              <a:t>say something</a:t>
            </a:r>
            <a:r>
              <a:rPr lang="en-US" sz="900" dirty="0"/>
              <a:t>. A response to what you heard is better than ignoring the situation. Here are some ways and ideas to respond:</a:t>
            </a:r>
          </a:p>
          <a:p>
            <a:pPr>
              <a:spcBef>
                <a:spcPts val="0"/>
              </a:spcBef>
            </a:pPr>
            <a:endParaRPr lang="en-US" sz="900" dirty="0"/>
          </a:p>
          <a:p>
            <a:pPr>
              <a:spcBef>
                <a:spcPts val="0"/>
              </a:spcBef>
            </a:pPr>
            <a:r>
              <a:rPr lang="en-US" sz="900" dirty="0"/>
              <a:t>Respond thoughtfully and simply say:</a:t>
            </a:r>
          </a:p>
          <a:p>
            <a:pPr lvl="1">
              <a:spcBef>
                <a:spcPts val="0"/>
              </a:spcBef>
            </a:pPr>
            <a:r>
              <a:rPr lang="en-US" sz="900" dirty="0"/>
              <a:t>Everyone at our school deserves to feel safe and cared for.</a:t>
            </a:r>
          </a:p>
          <a:p>
            <a:pPr lvl="1">
              <a:spcBef>
                <a:spcPts val="0"/>
              </a:spcBef>
            </a:pPr>
            <a:r>
              <a:rPr lang="en-US" sz="900" dirty="0"/>
              <a:t>Everyone deserves our kindness and respect.</a:t>
            </a:r>
          </a:p>
          <a:p>
            <a:pPr lvl="1">
              <a:spcBef>
                <a:spcPts val="0"/>
              </a:spcBef>
            </a:pPr>
            <a:r>
              <a:rPr lang="en-US" sz="900" dirty="0"/>
              <a:t>Remember we </a:t>
            </a:r>
            <a:r>
              <a:rPr lang="en-US" sz="900" i="1" dirty="0"/>
              <a:t>fill buckets</a:t>
            </a:r>
            <a:r>
              <a:rPr lang="en-US" sz="900" dirty="0"/>
              <a:t> in this class.</a:t>
            </a:r>
          </a:p>
          <a:p>
            <a:pPr lvl="1">
              <a:spcBef>
                <a:spcPts val="0"/>
              </a:spcBef>
            </a:pPr>
            <a:r>
              <a:rPr lang="en-US" sz="900" dirty="0"/>
              <a:t>It’s not OK to use that phrase.</a:t>
            </a:r>
          </a:p>
          <a:p>
            <a:pPr>
              <a:spcBef>
                <a:spcPts val="0"/>
              </a:spcBef>
            </a:pPr>
            <a:endParaRPr lang="en-US" sz="900" dirty="0"/>
          </a:p>
          <a:p>
            <a:pPr>
              <a:spcBef>
                <a:spcPts val="0"/>
              </a:spcBef>
            </a:pPr>
            <a:r>
              <a:rPr lang="en-US" sz="900" dirty="0"/>
              <a:t>Be gentle and instructive. Say:</a:t>
            </a:r>
          </a:p>
          <a:p>
            <a:pPr lvl="1">
              <a:spcBef>
                <a:spcPts val="0"/>
              </a:spcBef>
            </a:pPr>
            <a:r>
              <a:rPr lang="en-US" sz="900" dirty="0"/>
              <a:t>What do you mean by that?</a:t>
            </a:r>
          </a:p>
          <a:p>
            <a:pPr lvl="1">
              <a:spcBef>
                <a:spcPts val="0"/>
              </a:spcBef>
            </a:pPr>
            <a:r>
              <a:rPr lang="en-US" sz="900" dirty="0"/>
              <a:t>Do you know what that means?</a:t>
            </a:r>
          </a:p>
          <a:p>
            <a:pPr lvl="1">
              <a:spcBef>
                <a:spcPts val="0"/>
              </a:spcBef>
            </a:pPr>
            <a:r>
              <a:rPr lang="en-US" sz="900" dirty="0"/>
              <a:t>You may not have meant to be hurtful, but when you use the word “____” to mean something is bad or stupid, it is hurtful.  Do you know why?</a:t>
            </a:r>
          </a:p>
          <a:p>
            <a:pPr>
              <a:spcBef>
                <a:spcPts val="0"/>
              </a:spcBef>
            </a:pPr>
            <a:endParaRPr lang="en-US" sz="900" dirty="0"/>
          </a:p>
          <a:p>
            <a:pPr>
              <a:spcBef>
                <a:spcPts val="0"/>
              </a:spcBef>
            </a:pPr>
            <a:r>
              <a:rPr lang="en-US" sz="900" dirty="0"/>
              <a:t>Correct and inform students in a non-judgmental way. </a:t>
            </a:r>
          </a:p>
          <a:p>
            <a:pPr lvl="1">
              <a:spcBef>
                <a:spcPts val="0"/>
              </a:spcBef>
            </a:pPr>
            <a:r>
              <a:rPr lang="en-US" sz="900" dirty="0"/>
              <a:t>If you have time to educate on the spot, do it.  </a:t>
            </a:r>
          </a:p>
          <a:p>
            <a:pPr lvl="1">
              <a:spcBef>
                <a:spcPts val="0"/>
              </a:spcBef>
            </a:pPr>
            <a:r>
              <a:rPr lang="en-US" sz="900" dirty="0"/>
              <a:t>If not, mention the incident to the teacher. </a:t>
            </a:r>
          </a:p>
          <a:p>
            <a:pPr>
              <a:spcBef>
                <a:spcPts val="0"/>
              </a:spcBef>
            </a:pPr>
            <a:r>
              <a:rPr lang="en-US" sz="900" dirty="0"/>
              <a:t>Encourage empathy by asking children to imagine how they would feel if that particular comment was said about them. </a:t>
            </a:r>
            <a:br>
              <a:rPr lang="en-US" dirty="0"/>
            </a:br>
            <a:endParaRPr lang="en-US" dirty="0"/>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6.</a:t>
            </a:r>
          </a:p>
        </p:txBody>
      </p:sp>
    </p:spTree>
    <p:extLst>
      <p:ext uri="{BB962C8B-B14F-4D97-AF65-F5344CB8AC3E}">
        <p14:creationId xmlns:p14="http://schemas.microsoft.com/office/powerpoint/2010/main" val="4033423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noRot="1" noChangeAspect="1"/>
          </p:cNvSpPr>
          <p:nvPr>
            <p:ph type="sldImg"/>
          </p:nvPr>
        </p:nvSpPr>
        <p:spPr>
          <a:prstGeom prst="rect">
            <a:avLst/>
          </a:prstGeom>
          <a:ln w="12700">
            <a:solidFill>
              <a:schemeClr val="tx1"/>
            </a:solidFill>
          </a:ln>
        </p:spPr>
        <p:txBody>
          <a:bodyPr/>
          <a:lstStyle/>
          <a:p>
            <a:endParaRPr>
              <a:ln w="12700">
                <a:solidFill>
                  <a:schemeClr val="tx1"/>
                </a:solidFill>
              </a:ln>
            </a:endParaRPr>
          </a:p>
        </p:txBody>
      </p:sp>
      <p:sp>
        <p:nvSpPr>
          <p:cNvPr id="159" name="Shape 159"/>
          <p:cNvSpPr>
            <a:spLocks noGrp="1"/>
          </p:cNvSpPr>
          <p:nvPr>
            <p:ph type="body" sz="quarter" idx="1"/>
          </p:nvPr>
        </p:nvSpPr>
        <p:spPr>
          <a:xfrm>
            <a:off x="1010895" y="4404538"/>
            <a:ext cx="5364480" cy="4320540"/>
          </a:xfrm>
          <a:prstGeom prst="rect">
            <a:avLst/>
          </a:prstGeom>
        </p:spPr>
        <p:txBody>
          <a:bodyPr/>
          <a:lstStyle/>
          <a:p>
            <a:r>
              <a:rPr sz="1100" dirty="0"/>
              <a:t>Refer to </a:t>
            </a:r>
            <a:r>
              <a:rPr lang="en-US" sz="1100" b="1" dirty="0"/>
              <a:t>Lesson Plan</a:t>
            </a:r>
            <a:r>
              <a:rPr sz="1100" dirty="0"/>
              <a:t>, Conversation Starter, pa</a:t>
            </a:r>
            <a:r>
              <a:rPr lang="en-US" sz="1100" dirty="0"/>
              <a:t>ge </a:t>
            </a:r>
            <a:r>
              <a:rPr sz="1100" dirty="0"/>
              <a:t>3 </a:t>
            </a:r>
            <a:endParaRPr lang="en-US" sz="1100" dirty="0"/>
          </a:p>
          <a:p>
            <a:r>
              <a:rPr lang="en-US" sz="1100" dirty="0"/>
              <a:t>Refer to </a:t>
            </a:r>
            <a:r>
              <a:rPr lang="en-US" sz="1100" b="1" dirty="0"/>
              <a:t>Outline, </a:t>
            </a:r>
            <a:r>
              <a:rPr lang="en-US" sz="1100" dirty="0"/>
              <a:t>page 1</a:t>
            </a:r>
          </a:p>
          <a:p>
            <a:r>
              <a:rPr lang="en-US" sz="1100" b="1" dirty="0"/>
              <a:t>Option One Grades K-3</a:t>
            </a:r>
            <a:endParaRPr lang="en-US" sz="1100" dirty="0"/>
          </a:p>
          <a:p>
            <a:r>
              <a:rPr lang="en-US" sz="1100" dirty="0"/>
              <a:t>Bring in a puppet. Introduce your friend. What is something about you that’s different from everyone else? How are people alike on the inside? Pair students off and have them stand up. Ask them to look at other and ask the following questions and share out loud:</a:t>
            </a:r>
          </a:p>
          <a:p>
            <a:pPr lvl="1"/>
            <a:r>
              <a:rPr lang="en-US" sz="1100" dirty="0"/>
              <a:t> “How are you and your classmate alike?”. </a:t>
            </a:r>
          </a:p>
          <a:p>
            <a:pPr lvl="1"/>
            <a:r>
              <a:rPr lang="en-US" sz="1100" dirty="0"/>
              <a:t> “How are you and your classmate different?” </a:t>
            </a:r>
          </a:p>
          <a:p>
            <a:pPr lvl="1"/>
            <a:r>
              <a:rPr lang="en-US" sz="1100" dirty="0"/>
              <a:t> “What is something you’re good at?”</a:t>
            </a:r>
          </a:p>
          <a:p>
            <a:pPr lvl="1"/>
            <a:r>
              <a:rPr lang="en-US" sz="1100" dirty="0"/>
              <a:t> “How can you help someone?”</a:t>
            </a:r>
          </a:p>
          <a:p>
            <a:r>
              <a:rPr lang="en-US" sz="1100" b="1" dirty="0"/>
              <a:t>Option One Grades 4-6</a:t>
            </a:r>
            <a:endParaRPr lang="en-US" sz="1100" dirty="0"/>
          </a:p>
          <a:p>
            <a:r>
              <a:rPr lang="en-US" sz="1100" dirty="0"/>
              <a:t>Ask, “Have you ever walked into a room full of people who seemed different than you?” Think about this for a minute. “How did you feel? What made you feel that way? Discuss your feelings and how they changed as time passed. Now ask, “What do you think students would say about you when they met you for the first time?”</a:t>
            </a:r>
          </a:p>
          <a:p>
            <a:r>
              <a:rPr lang="en-US" sz="1100" dirty="0"/>
              <a:t>Use this v</a:t>
            </a:r>
            <a:r>
              <a:rPr sz="1100" dirty="0"/>
              <a:t>ideo to show</a:t>
            </a:r>
            <a:r>
              <a:rPr lang="en-US" sz="1100" dirty="0"/>
              <a:t> </a:t>
            </a:r>
            <a:r>
              <a:rPr sz="1100" dirty="0"/>
              <a:t>that seeing the differences to other is a learnt behavior. </a:t>
            </a:r>
            <a:r>
              <a:rPr sz="1100" u="sng" dirty="0">
                <a:solidFill>
                  <a:srgbClr val="0000FF"/>
                </a:solidFill>
                <a:uFill>
                  <a:solidFill>
                    <a:srgbClr val="0000FF"/>
                  </a:solidFill>
                </a:uFill>
                <a:hlinkClick r:id="rId3"/>
              </a:rPr>
              <a:t>https://www.huffpost.com/entry/heartwarming-video-shows-how-kids-see-differences_n_594a8182e4b0db570d381868</a:t>
            </a:r>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7.</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noRot="1" noChangeAspect="1"/>
          </p:cNvSpPr>
          <p:nvPr>
            <p:ph type="sldImg"/>
          </p:nvPr>
        </p:nvSpPr>
        <p:spPr>
          <a:prstGeom prst="rect">
            <a:avLst/>
          </a:prstGeom>
          <a:ln w="12700">
            <a:solidFill>
              <a:schemeClr val="tx1"/>
            </a:solidFill>
          </a:ln>
        </p:spPr>
        <p:txBody>
          <a:bodyPr/>
          <a:lstStyle/>
          <a:p>
            <a:endParaRPr>
              <a:ln>
                <a:solidFill>
                  <a:schemeClr val="tx1"/>
                </a:solidFill>
              </a:ln>
            </a:endParaRPr>
          </a:p>
        </p:txBody>
      </p:sp>
      <p:sp>
        <p:nvSpPr>
          <p:cNvPr id="166" name="Shape 166"/>
          <p:cNvSpPr>
            <a:spLocks noGrp="1"/>
          </p:cNvSpPr>
          <p:nvPr>
            <p:ph type="body" sz="quarter" idx="1"/>
          </p:nvPr>
        </p:nvSpPr>
        <p:spPr>
          <a:prstGeom prst="rect">
            <a:avLst/>
          </a:prstGeom>
        </p:spPr>
        <p:txBody>
          <a:bodyPr/>
          <a:lstStyle/>
          <a:p>
            <a:r>
              <a:rPr lang="en-US" sz="1100" dirty="0"/>
              <a:t>Refer to </a:t>
            </a:r>
            <a:r>
              <a:rPr lang="en-US" b="1" dirty="0"/>
              <a:t>Lesson Plan</a:t>
            </a:r>
            <a:r>
              <a:rPr lang="en-US" sz="1100" dirty="0"/>
              <a:t>, Conversation Starter, </a:t>
            </a:r>
            <a:r>
              <a:rPr lang="en-US" dirty="0"/>
              <a:t>page 3 </a:t>
            </a:r>
          </a:p>
          <a:p>
            <a:endParaRPr lang="en-US" sz="1100" dirty="0"/>
          </a:p>
          <a:p>
            <a:r>
              <a:rPr sz="1100" dirty="0"/>
              <a:t>Ask the 2 questions to students about the different states the 2 sponges. Ask students to brainstorm why they think the 2 sponges are different. All answers are welcome.</a:t>
            </a:r>
          </a:p>
          <a:p>
            <a:endParaRPr sz="1100" dirty="0"/>
          </a:p>
          <a:p>
            <a:r>
              <a:rPr sz="1100" dirty="0"/>
              <a:t>Now say what if water in this case was like our attitude? Attitude just like water matters. It makes a whole difference in the way we live our life.</a:t>
            </a:r>
          </a:p>
          <a:p>
            <a:endParaRPr sz="1100" dirty="0"/>
          </a:p>
          <a:p>
            <a:r>
              <a:rPr sz="1100" dirty="0"/>
              <a:t>The way we look, we dress, we think, we act, and simply the way we are makes us unique. There’s no one single person alike. We are all unique like snowflakes or grains of sand. </a:t>
            </a:r>
            <a:endParaRPr lang="en-US" sz="1100" dirty="0"/>
          </a:p>
          <a:p>
            <a:r>
              <a:rPr sz="1100" dirty="0"/>
              <a:t>Each of us have value to add, and we shouldn’t refrain ourselves from actively engaging in the life of our classroom, our school, and our neighborhood.  </a:t>
            </a:r>
            <a:r>
              <a:rPr lang="en-US" sz="1100" dirty="0"/>
              <a:t>T</a:t>
            </a:r>
            <a:r>
              <a:rPr sz="1100" dirty="0"/>
              <a:t>he world needs YOU!</a:t>
            </a:r>
            <a:endParaRPr lang="en-US" sz="1100" dirty="0"/>
          </a:p>
          <a:p>
            <a:endParaRPr dirty="0"/>
          </a:p>
        </p:txBody>
      </p:sp>
      <p:sp>
        <p:nvSpPr>
          <p:cNvPr id="4" name="TextBox 3"/>
          <p:cNvSpPr txBox="1"/>
          <p:nvPr/>
        </p:nvSpPr>
        <p:spPr>
          <a:xfrm>
            <a:off x="5983493" y="8552486"/>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8.</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noRot="1" noChangeAspect="1"/>
          </p:cNvSpPr>
          <p:nvPr>
            <p:ph type="sldImg"/>
          </p:nvPr>
        </p:nvSpPr>
        <p:spPr>
          <a:prstGeom prst="rect">
            <a:avLst/>
          </a:prstGeom>
          <a:ln w="12700">
            <a:solidFill>
              <a:schemeClr val="tx1"/>
            </a:solidFill>
          </a:ln>
        </p:spPr>
        <p:txBody>
          <a:bodyPr/>
          <a:lstStyle/>
          <a:p>
            <a:endParaRPr/>
          </a:p>
        </p:txBody>
      </p:sp>
      <p:sp>
        <p:nvSpPr>
          <p:cNvPr id="171" name="Shape 171"/>
          <p:cNvSpPr>
            <a:spLocks noGrp="1"/>
          </p:cNvSpPr>
          <p:nvPr>
            <p:ph type="body" sz="quarter" idx="1"/>
          </p:nvPr>
        </p:nvSpPr>
        <p:spPr>
          <a:xfrm>
            <a:off x="953249" y="4496917"/>
            <a:ext cx="5364480" cy="4320540"/>
          </a:xfrm>
          <a:prstGeom prst="rect">
            <a:avLst/>
          </a:prstGeom>
        </p:spPr>
        <p:txBody>
          <a:bodyPr/>
          <a:lstStyle/>
          <a:p>
            <a:pPr defTabSz="966515">
              <a:spcBef>
                <a:spcPts val="423"/>
              </a:spcBef>
              <a:defRPr b="1"/>
            </a:pPr>
            <a:r>
              <a:rPr lang="en-US" sz="1100" dirty="0"/>
              <a:t>Refer to </a:t>
            </a:r>
            <a:r>
              <a:rPr lang="en-US" sz="1100" b="1" dirty="0"/>
              <a:t>Lesson Plan</a:t>
            </a:r>
            <a:r>
              <a:rPr lang="en-US" sz="1100" dirty="0"/>
              <a:t>, Read the Book, page 4</a:t>
            </a:r>
          </a:p>
          <a:p>
            <a:pPr defTabSz="966515">
              <a:spcBef>
                <a:spcPts val="423"/>
              </a:spcBef>
              <a:defRPr b="1"/>
            </a:pPr>
            <a:r>
              <a:rPr lang="en-US" sz="1100" dirty="0"/>
              <a:t>Refer to </a:t>
            </a:r>
            <a:r>
              <a:rPr lang="en-US" sz="1100" b="1" dirty="0"/>
              <a:t>Outline</a:t>
            </a:r>
            <a:r>
              <a:rPr lang="en-US" sz="1100" dirty="0"/>
              <a:t>, page 2</a:t>
            </a:r>
          </a:p>
          <a:p>
            <a:pPr defTabSz="966515">
              <a:spcBef>
                <a:spcPts val="423"/>
              </a:spcBef>
              <a:defRPr b="1"/>
            </a:pPr>
            <a:endParaRPr lang="en-US" sz="1100" dirty="0"/>
          </a:p>
          <a:p>
            <a:pPr defTabSz="966515">
              <a:spcBef>
                <a:spcPts val="423"/>
              </a:spcBef>
              <a:defRPr b="1"/>
            </a:pPr>
            <a:r>
              <a:rPr sz="1100" dirty="0"/>
              <a:t>Special Note to ABC Leads:</a:t>
            </a:r>
            <a:endParaRPr sz="1100" b="1" dirty="0"/>
          </a:p>
          <a:p>
            <a:r>
              <a:rPr sz="1100" dirty="0"/>
              <a:t>The Day You Begin addresses feeling different. Although it is not explicitly mentioned in the book, we can help students have a conversation on how to accept and tolerate those that look, sound or behave different than us. The challenge we want to give our students is to proactively depict inclusive behaviors that promote a caring school climate that integrates everyone in the community.</a:t>
            </a:r>
          </a:p>
          <a:p>
            <a:endParaRPr sz="1100" dirty="0"/>
          </a:p>
          <a:p>
            <a:r>
              <a:rPr sz="1100" b="1" dirty="0"/>
              <a:t>Option One: </a:t>
            </a:r>
            <a:r>
              <a:rPr sz="1100" dirty="0"/>
              <a:t>Do a picture walk without reading the words. (It’s a way to raise interest and to check where the class is standing regarding being accepting and tolerant).</a:t>
            </a:r>
          </a:p>
          <a:p>
            <a:endParaRPr sz="1100" dirty="0"/>
          </a:p>
          <a:p>
            <a:r>
              <a:rPr sz="1100" b="1" dirty="0"/>
              <a:t>Option Two:</a:t>
            </a:r>
            <a:r>
              <a:rPr sz="1100" dirty="0"/>
              <a:t> Let children guess what the content is judging by its title.</a:t>
            </a:r>
          </a:p>
          <a:p>
            <a:endParaRPr sz="1100" dirty="0"/>
          </a:p>
          <a:p>
            <a:r>
              <a:rPr sz="1100" dirty="0"/>
              <a:t>Allow time for the discussion and make sure to adapt the types of questions according to the age and maturity of the class. </a:t>
            </a:r>
            <a:endParaRPr lang="en-US" sz="1100" dirty="0"/>
          </a:p>
          <a:p>
            <a:endParaRPr sz="1100" dirty="0"/>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9.</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hape 175"/>
          <p:cNvSpPr>
            <a:spLocks noGrp="1" noRot="1" noChangeAspect="1"/>
          </p:cNvSpPr>
          <p:nvPr>
            <p:ph type="sldImg"/>
          </p:nvPr>
        </p:nvSpPr>
        <p:spPr>
          <a:prstGeom prst="rect">
            <a:avLst/>
          </a:prstGeom>
          <a:ln w="12700">
            <a:solidFill>
              <a:schemeClr val="tx1"/>
            </a:solidFill>
          </a:ln>
        </p:spPr>
        <p:txBody>
          <a:bodyPr/>
          <a:lstStyle/>
          <a:p>
            <a:endParaRPr/>
          </a:p>
        </p:txBody>
      </p:sp>
      <p:sp>
        <p:nvSpPr>
          <p:cNvPr id="176" name="Shape 176"/>
          <p:cNvSpPr>
            <a:spLocks noGrp="1"/>
          </p:cNvSpPr>
          <p:nvPr>
            <p:ph type="body" sz="quarter" idx="1"/>
          </p:nvPr>
        </p:nvSpPr>
        <p:spPr>
          <a:prstGeom prst="rect">
            <a:avLst/>
          </a:prstGeom>
        </p:spPr>
        <p:txBody>
          <a:bodyPr/>
          <a:lstStyle/>
          <a:p>
            <a:pPr defTabSz="966515">
              <a:spcBef>
                <a:spcPts val="423"/>
              </a:spcBef>
              <a:defRPr/>
            </a:pPr>
            <a:r>
              <a:rPr lang="en-US" sz="1100" dirty="0"/>
              <a:t>Refer to </a:t>
            </a:r>
            <a:r>
              <a:rPr lang="en-US" b="1" dirty="0"/>
              <a:t>Lesson Plan</a:t>
            </a:r>
            <a:r>
              <a:rPr lang="en-US" sz="1100" dirty="0"/>
              <a:t>, Discussion Section, </a:t>
            </a:r>
            <a:r>
              <a:rPr lang="en-US" dirty="0"/>
              <a:t>pages 4-5</a:t>
            </a:r>
          </a:p>
          <a:p>
            <a:pPr defTabSz="966515">
              <a:spcBef>
                <a:spcPts val="423"/>
              </a:spcBef>
              <a:defRPr/>
            </a:pPr>
            <a:r>
              <a:rPr lang="en-US" dirty="0"/>
              <a:t>Refer to </a:t>
            </a:r>
            <a:r>
              <a:rPr lang="en-US" b="1" dirty="0"/>
              <a:t>Outline,</a:t>
            </a:r>
            <a:r>
              <a:rPr lang="en-US" dirty="0"/>
              <a:t> pages 2-3</a:t>
            </a:r>
            <a:endParaRPr lang="en-US" sz="1100" dirty="0"/>
          </a:p>
          <a:p>
            <a:endParaRPr lang="en-US" sz="1100" dirty="0"/>
          </a:p>
          <a:p>
            <a:r>
              <a:rPr lang="en-US" sz="1100" dirty="0"/>
              <a:t>In the Lesson Plan there are 17 questions to conduct t</a:t>
            </a:r>
            <a:r>
              <a:rPr sz="1100" dirty="0"/>
              <a:t>he discussion of </a:t>
            </a:r>
            <a:r>
              <a:rPr sz="1100" i="1" dirty="0"/>
              <a:t>The Day You Begin</a:t>
            </a:r>
            <a:r>
              <a:rPr lang="en-US" sz="1100" i="1" dirty="0"/>
              <a:t>. </a:t>
            </a:r>
            <a:r>
              <a:rPr lang="en-US" sz="1100" dirty="0"/>
              <a:t>They are classified according to the grades the questions are intended for. </a:t>
            </a:r>
          </a:p>
          <a:p>
            <a:endParaRPr lang="en-US" sz="1100" dirty="0"/>
          </a:p>
          <a:p>
            <a:r>
              <a:rPr lang="en-US" sz="1100" dirty="0"/>
              <a:t>Your choice of question</a:t>
            </a:r>
            <a:r>
              <a:rPr sz="1100" dirty="0"/>
              <a:t> will depend on the </a:t>
            </a:r>
            <a:r>
              <a:rPr lang="en-US" sz="1100" dirty="0"/>
              <a:t>grade you’re working with. Read them thoroughly and be prepared to facilitate the discussion with the students. Guide them and validate their feelings when listening to them.</a:t>
            </a:r>
            <a:endParaRPr sz="1100" dirty="0"/>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10.</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noRot="1" noChangeAspect="1"/>
          </p:cNvSpPr>
          <p:nvPr>
            <p:ph type="sldImg"/>
          </p:nvPr>
        </p:nvSpPr>
        <p:spPr>
          <a:prstGeom prst="rect">
            <a:avLst/>
          </a:prstGeom>
          <a:ln w="12700">
            <a:solidFill>
              <a:schemeClr val="tx1"/>
            </a:solidFill>
          </a:ln>
        </p:spPr>
        <p:txBody>
          <a:bodyPr/>
          <a:lstStyle/>
          <a:p>
            <a:endParaRPr/>
          </a:p>
        </p:txBody>
      </p:sp>
      <p:sp>
        <p:nvSpPr>
          <p:cNvPr id="199" name="Shape 199"/>
          <p:cNvSpPr>
            <a:spLocks noGrp="1"/>
          </p:cNvSpPr>
          <p:nvPr>
            <p:ph type="body" sz="quarter" idx="1"/>
          </p:nvPr>
        </p:nvSpPr>
        <p:spPr>
          <a:prstGeom prst="rect">
            <a:avLst/>
          </a:prstGeom>
        </p:spPr>
        <p:txBody>
          <a:bodyPr/>
          <a:lstStyle/>
          <a:p>
            <a:pPr rtl="0"/>
            <a:r>
              <a:rPr lang="en-US" sz="1100" i="1" dirty="0"/>
              <a:t>Intentional Acts of Caring </a:t>
            </a:r>
            <a:r>
              <a:rPr lang="en-US" sz="1100" dirty="0"/>
              <a:t>will definitely promote a caring school climate. You can always start here. Being inclusive implies being kind to those we interact with.</a:t>
            </a:r>
          </a:p>
          <a:p>
            <a:pPr rtl="0"/>
            <a:r>
              <a:rPr lang="en-US" sz="1100" dirty="0"/>
              <a:t>The chart provides many ideas for students to be constantly kind wherever they find themselves.</a:t>
            </a:r>
          </a:p>
          <a:p>
            <a:pPr rtl="0"/>
            <a:br>
              <a:rPr lang="en-US" sz="1100" dirty="0"/>
            </a:br>
            <a:r>
              <a:rPr lang="en-US" sz="1100" dirty="0"/>
              <a:t>How can you impact the atmosphere of your school? What kind of agreements can we work toward to make sure we exhibit caring towards one another?</a:t>
            </a:r>
          </a:p>
          <a:p>
            <a:pPr rtl="0"/>
            <a:br>
              <a:rPr lang="en-US" sz="1100" dirty="0"/>
            </a:br>
            <a:r>
              <a:rPr lang="en-US" sz="1100" dirty="0"/>
              <a:t>Leave your Acts of Caring chart behind for the teacher to use as a resource.</a:t>
            </a:r>
          </a:p>
          <a:p>
            <a:pPr rtl="0"/>
            <a:br>
              <a:rPr lang="en-US" sz="1100" dirty="0"/>
            </a:br>
            <a:r>
              <a:rPr lang="en-US" sz="1100" dirty="0"/>
              <a:t>Order posters and learn more at:</a:t>
            </a:r>
          </a:p>
          <a:p>
            <a:pPr rtl="0"/>
            <a:r>
              <a:rPr lang="en-US" sz="1100" dirty="0"/>
              <a:t>http://primarilypeace.tumblr.com/post/103424353093/i-made-this-in-response-to-todays-twiter-activity</a:t>
            </a:r>
          </a:p>
          <a:p>
            <a:br>
              <a:rPr lang="en-US" dirty="0"/>
            </a:br>
            <a:endParaRPr dirty="0"/>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marL="0" marR="0" lvl="0" indent="0" algn="r" defTabSz="955527"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Helvetica"/>
                <a:cs typeface="Helvetica"/>
                <a:sym typeface="Helvetica"/>
              </a:rPr>
              <a:t>25.</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ln w="12700">
            <a:solidFill>
              <a:schemeClr val="tx1"/>
            </a:solidFill>
          </a:ln>
        </p:spPr>
      </p:sp>
      <p:sp>
        <p:nvSpPr>
          <p:cNvPr id="3" name="Notes Placeholder 2"/>
          <p:cNvSpPr>
            <a:spLocks noGrp="1"/>
          </p:cNvSpPr>
          <p:nvPr>
            <p:ph type="body" idx="1"/>
          </p:nvPr>
        </p:nvSpPr>
        <p:spPr/>
        <p:txBody>
          <a:bodyPr/>
          <a:lstStyle/>
          <a:p>
            <a:pPr rtl="0"/>
            <a:r>
              <a:rPr lang="en-US" sz="1100" dirty="0"/>
              <a:t>Refer to </a:t>
            </a:r>
            <a:r>
              <a:rPr lang="en-US" sz="1100" b="1" dirty="0"/>
              <a:t>Lesson Plan</a:t>
            </a:r>
            <a:r>
              <a:rPr lang="en-US" sz="1100" dirty="0"/>
              <a:t>, Discussion Section, page 4</a:t>
            </a:r>
          </a:p>
          <a:p>
            <a:pPr rtl="0"/>
            <a:endParaRPr lang="en-US" sz="1100" dirty="0"/>
          </a:p>
          <a:p>
            <a:pPr rtl="0"/>
            <a:r>
              <a:rPr lang="en-US" sz="1100" dirty="0"/>
              <a:t>Ask students:  “</a:t>
            </a:r>
            <a:r>
              <a:rPr lang="en-US" sz="1100" i="1" dirty="0"/>
              <a:t>Are acceptance and tolerance the same or different?” </a:t>
            </a:r>
          </a:p>
          <a:p>
            <a:pPr rtl="0"/>
            <a:br>
              <a:rPr lang="en-US" sz="1100" dirty="0"/>
            </a:br>
            <a:r>
              <a:rPr lang="en-US" sz="1100" dirty="0"/>
              <a:t>Discuss the answer with students. </a:t>
            </a:r>
          </a:p>
          <a:p>
            <a:pPr rtl="0"/>
            <a:br>
              <a:rPr lang="en-US" sz="1100" dirty="0"/>
            </a:br>
            <a:r>
              <a:rPr lang="en-US" sz="1100" dirty="0"/>
              <a:t>Tolerance is being patient, understanding, and accepting of anything different. An example of tolerance is Muslims, Christians, and Atheists being friends.</a:t>
            </a:r>
          </a:p>
          <a:p>
            <a:pPr rtl="0"/>
            <a:br>
              <a:rPr lang="en-US" sz="1100" dirty="0"/>
            </a:br>
            <a:r>
              <a:rPr lang="en-US" sz="1100" dirty="0"/>
              <a:t>However, </a:t>
            </a:r>
            <a:r>
              <a:rPr lang="en-US" sz="1100" b="1" dirty="0"/>
              <a:t>acceptance goes a step beyond tolerance</a:t>
            </a:r>
            <a:r>
              <a:rPr lang="en-US" sz="1100" dirty="0"/>
              <a:t>. A sign of tolerance is a feeling of “I can live with certain behavior, religion, race, culture, etc.” . Acceptance moves beyond that. You can tolerate something without accepting it, but you cannot accept something without tolerating it.</a:t>
            </a:r>
          </a:p>
          <a:p>
            <a:pPr rtl="0"/>
            <a:br>
              <a:rPr lang="en-US" sz="1100" dirty="0"/>
            </a:br>
            <a:r>
              <a:rPr lang="en-US" sz="1100" dirty="0"/>
              <a:t>Let’s walk our talk. Let’s invite students to tolerate and accept those who are different from them. At the end, we’re all human and deserve to be valued, respected, and known.</a:t>
            </a:r>
          </a:p>
          <a:p>
            <a:br>
              <a:rPr lang="en-US" b="0" dirty="0">
                <a:effectLst/>
              </a:rPr>
            </a:br>
            <a:endParaRPr lang="en-US" dirty="0"/>
          </a:p>
        </p:txBody>
      </p:sp>
      <p:sp>
        <p:nvSpPr>
          <p:cNvPr id="4" name="TextBox 3"/>
          <p:cNvSpPr txBox="1"/>
          <p:nvPr/>
        </p:nvSpPr>
        <p:spPr>
          <a:xfrm>
            <a:off x="5983493" y="8552486"/>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11.</a:t>
            </a:r>
          </a:p>
        </p:txBody>
      </p:sp>
    </p:spTree>
    <p:extLst>
      <p:ext uri="{BB962C8B-B14F-4D97-AF65-F5344CB8AC3E}">
        <p14:creationId xmlns:p14="http://schemas.microsoft.com/office/powerpoint/2010/main" val="2123114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noRot="1" noChangeAspect="1"/>
          </p:cNvSpPr>
          <p:nvPr>
            <p:ph type="sldImg"/>
          </p:nvPr>
        </p:nvSpPr>
        <p:spPr bwMode="white">
          <a:prstGeom prst="rect">
            <a:avLst/>
          </a:prstGeom>
          <a:ln w="12700">
            <a:solidFill>
              <a:schemeClr val="tx1"/>
            </a:solidFill>
          </a:ln>
        </p:spPr>
        <p:txBody>
          <a:bodyPr/>
          <a:lstStyle/>
          <a:p>
            <a:r>
              <a:rPr lang="en-US" dirty="0"/>
              <a:t>??</a:t>
            </a:r>
            <a:endParaRPr dirty="0"/>
          </a:p>
        </p:txBody>
      </p:sp>
      <p:sp>
        <p:nvSpPr>
          <p:cNvPr id="2" name="Notes Placeholder 1"/>
          <p:cNvSpPr>
            <a:spLocks noGrp="1"/>
          </p:cNvSpPr>
          <p:nvPr>
            <p:ph type="body" sz="quarter" idx="10"/>
          </p:nvPr>
        </p:nvSpPr>
        <p:spPr/>
        <p:txBody>
          <a:bodyPr/>
          <a:lstStyle/>
          <a:p>
            <a:pPr rtl="0"/>
            <a:r>
              <a:rPr lang="en-US" sz="1100" dirty="0"/>
              <a:t>Refer to </a:t>
            </a:r>
            <a:r>
              <a:rPr lang="en-US" sz="1100" b="1" dirty="0"/>
              <a:t>Lesson Plan</a:t>
            </a:r>
            <a:r>
              <a:rPr lang="en-US" sz="1100" dirty="0"/>
              <a:t>, Discussion Section, page 4</a:t>
            </a:r>
          </a:p>
          <a:p>
            <a:pPr rtl="0"/>
            <a:endParaRPr lang="en-US" sz="1100" dirty="0"/>
          </a:p>
          <a:p>
            <a:pPr rtl="0"/>
            <a:r>
              <a:rPr lang="en-US" sz="1100" dirty="0"/>
              <a:t>Show this “Anti-Exclusion Video”:</a:t>
            </a:r>
          </a:p>
          <a:p>
            <a:pPr rtl="0"/>
            <a:r>
              <a:rPr lang="en-US" sz="1100" dirty="0"/>
              <a:t> </a:t>
            </a:r>
            <a:r>
              <a:rPr lang="en-US" sz="1100" u="sng" dirty="0">
                <a:hlinkClick r:id="rId3"/>
              </a:rPr>
              <a:t>https://www.youtube.com/watch?v=PXtxFzuGaxY</a:t>
            </a:r>
            <a:endParaRPr lang="en-US" sz="1100" dirty="0"/>
          </a:p>
          <a:p>
            <a:endParaRPr lang="en-US" dirty="0"/>
          </a:p>
          <a:p>
            <a:r>
              <a:rPr lang="en-US" dirty="0"/>
              <a:t>Discuss with Students:</a:t>
            </a:r>
          </a:p>
          <a:p>
            <a:r>
              <a:rPr lang="en-US" dirty="0"/>
              <a:t>Share a time when you wanted to fit in and you didn’t know how.</a:t>
            </a:r>
          </a:p>
          <a:p>
            <a:pPr marL="179161" indent="-179161">
              <a:buFont typeface="Arial" panose="020B0604020202020204" pitchFamily="34" charset="0"/>
              <a:buChar char="•"/>
            </a:pPr>
            <a:r>
              <a:rPr lang="en-US" dirty="0"/>
              <a:t>What can you do next time you find yourself in the same situation.?</a:t>
            </a:r>
          </a:p>
          <a:p>
            <a:pPr marL="179161" indent="-179161">
              <a:buFont typeface="Arial" panose="020B0604020202020204" pitchFamily="34" charset="0"/>
              <a:buChar char="•"/>
            </a:pPr>
            <a:r>
              <a:rPr lang="en-US" dirty="0"/>
              <a:t>What tools will you need?</a:t>
            </a:r>
          </a:p>
          <a:p>
            <a:pPr marL="179161" indent="-179161">
              <a:buFont typeface="Arial" panose="020B0604020202020204" pitchFamily="34" charset="0"/>
              <a:buChar char="•"/>
            </a:pPr>
            <a:r>
              <a:rPr lang="en-US" dirty="0"/>
              <a:t>Pair share with your neighbor.</a:t>
            </a:r>
          </a:p>
          <a:p>
            <a:endParaRPr lang="en-US" dirty="0"/>
          </a:p>
          <a:p>
            <a:r>
              <a:rPr lang="en-US" dirty="0"/>
              <a:t>Go to next slide to continue the conversation.</a:t>
            </a:r>
          </a:p>
          <a:p>
            <a:endParaRPr lang="en-US" dirty="0"/>
          </a:p>
          <a:p>
            <a:endParaRPr lang="en-US" dirty="0"/>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12.</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noRot="1" noChangeAspect="1"/>
          </p:cNvSpPr>
          <p:nvPr>
            <p:ph type="sldImg"/>
          </p:nvPr>
        </p:nvSpPr>
        <p:spPr>
          <a:prstGeom prst="rect">
            <a:avLst/>
          </a:prstGeom>
          <a:ln w="12700">
            <a:solidFill>
              <a:schemeClr val="tx1"/>
            </a:solidFill>
          </a:ln>
        </p:spPr>
        <p:txBody>
          <a:bodyPr/>
          <a:lstStyle/>
          <a:p>
            <a:endParaRPr dirty="0"/>
          </a:p>
        </p:txBody>
      </p:sp>
      <p:sp>
        <p:nvSpPr>
          <p:cNvPr id="192" name="Shape 192"/>
          <p:cNvSpPr>
            <a:spLocks noGrp="1"/>
          </p:cNvSpPr>
          <p:nvPr>
            <p:ph type="body" sz="quarter" idx="1"/>
          </p:nvPr>
        </p:nvSpPr>
        <p:spPr>
          <a:prstGeom prst="rect">
            <a:avLst/>
          </a:prstGeom>
        </p:spPr>
        <p:txBody>
          <a:bodyPr/>
          <a:lstStyle/>
          <a:p>
            <a:pPr rtl="0"/>
            <a:r>
              <a:rPr lang="en-US" sz="1100" dirty="0"/>
              <a:t>Refer to </a:t>
            </a:r>
            <a:r>
              <a:rPr lang="en-US" sz="1100" b="1" dirty="0"/>
              <a:t>Lesson Plan</a:t>
            </a:r>
            <a:r>
              <a:rPr lang="en-US" sz="1100" dirty="0"/>
              <a:t>, Discussion Section, page 4</a:t>
            </a:r>
          </a:p>
          <a:p>
            <a:pPr rtl="0"/>
            <a:br>
              <a:rPr lang="en-US" sz="1100" dirty="0"/>
            </a:br>
            <a:r>
              <a:rPr lang="en-US" sz="1100" dirty="0"/>
              <a:t>Let’s debrief what you pair shared. Look at the slide. This is how we can be an example of  being inclusive on our campus. Let’s talk in a respectful and inclusive manner. To do so, we need to grow our awareness of our common ground.</a:t>
            </a:r>
          </a:p>
          <a:p>
            <a:pPr rtl="0"/>
            <a:endParaRPr lang="en-US" sz="1100" dirty="0"/>
          </a:p>
          <a:p>
            <a:pPr rtl="0"/>
            <a:r>
              <a:rPr lang="en-US" sz="1100" dirty="0"/>
              <a:t>Brainstorm with students. Write their answers  to these questions on  chart paper:</a:t>
            </a:r>
          </a:p>
          <a:p>
            <a:pPr marL="238882" indent="-238882" rtl="0">
              <a:buFont typeface="+mj-lt"/>
              <a:buAutoNum type="arabicPeriod"/>
            </a:pPr>
            <a:r>
              <a:rPr lang="en-US" sz="1100" dirty="0"/>
              <a:t>What do we have in common in this classroom?</a:t>
            </a:r>
          </a:p>
          <a:p>
            <a:pPr marL="238882" indent="-238882" rtl="0">
              <a:buFont typeface="+mj-lt"/>
              <a:buAutoNum type="arabicPeriod"/>
            </a:pPr>
            <a:r>
              <a:rPr lang="en-US" sz="1100" dirty="0"/>
              <a:t>Ask them: “Why is being brave important?”</a:t>
            </a:r>
          </a:p>
          <a:p>
            <a:pPr rtl="0"/>
            <a:r>
              <a:rPr lang="en-US" sz="1100" dirty="0"/>
              <a:t>All</a:t>
            </a:r>
            <a:r>
              <a:rPr lang="en-US" sz="1100" i="1" dirty="0"/>
              <a:t> </a:t>
            </a:r>
            <a:r>
              <a:rPr lang="en-US" sz="1100" i="1" dirty="0" err="1"/>
              <a:t>UPstanders</a:t>
            </a:r>
            <a:r>
              <a:rPr lang="en-US" sz="1100" i="1" dirty="0"/>
              <a:t> </a:t>
            </a:r>
            <a:r>
              <a:rPr lang="en-US" sz="1100" dirty="0"/>
              <a:t>are brave. They know it takes courage to defend others. They don’t necessarily agree with them.</a:t>
            </a:r>
          </a:p>
          <a:p>
            <a:pPr rtl="0"/>
            <a:endParaRPr lang="en-US" dirty="0"/>
          </a:p>
          <a:p>
            <a:pPr rtl="0"/>
            <a:r>
              <a:rPr lang="en-US" dirty="0"/>
              <a:t>This can be an end to the discussion or a 3 minute huddle. Challenge your class to select and  do 3 of the behaviors in the slide as a class for a month until the next ABC reading. </a:t>
            </a:r>
          </a:p>
          <a:p>
            <a:pPr rtl="0"/>
            <a:endParaRPr lang="en-US" dirty="0"/>
          </a:p>
          <a:p>
            <a:br>
              <a:rPr lang="en-US" dirty="0"/>
            </a:br>
            <a:endParaRPr dirty="0"/>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13.</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prstGeom prst="rect">
            <a:avLst/>
          </a:prstGeom>
          <a:ln w="12700">
            <a:solidFill>
              <a:schemeClr val="tx1"/>
            </a:solidFill>
          </a:ln>
        </p:spPr>
        <p:txBody>
          <a:bodyPr/>
          <a:lstStyle/>
          <a:p>
            <a:endParaRPr/>
          </a:p>
        </p:txBody>
      </p:sp>
      <p:sp>
        <p:nvSpPr>
          <p:cNvPr id="204" name="Shape 204"/>
          <p:cNvSpPr>
            <a:spLocks noGrp="1"/>
          </p:cNvSpPr>
          <p:nvPr>
            <p:ph type="body" sz="quarter" idx="1"/>
          </p:nvPr>
        </p:nvSpPr>
        <p:spPr>
          <a:prstGeom prst="rect">
            <a:avLst/>
          </a:prstGeom>
        </p:spPr>
        <p:txBody>
          <a:bodyPr/>
          <a:lstStyle/>
          <a:p>
            <a:r>
              <a:rPr sz="1100" dirty="0"/>
              <a:t>Choose an activity to match your goals for the lesson. The activity should not be a distraction, but rather deepen understanding. </a:t>
            </a:r>
          </a:p>
          <a:p>
            <a:r>
              <a:rPr sz="1100" dirty="0"/>
              <a:t>As the ABC Lead, will you provide activity ideas for each grade level? Will your volunteers select activities, individually? </a:t>
            </a:r>
          </a:p>
          <a:p>
            <a:r>
              <a:rPr sz="1100" dirty="0"/>
              <a:t>Gather volunteer feedback on how your community will use the lesson activity to build relationships and a more caring school climate (Asset #5).</a:t>
            </a:r>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14.</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13"/>
          <p:cNvSpPr>
            <a:spLocks noGrp="1" noRot="1" noChangeAspect="1"/>
          </p:cNvSpPr>
          <p:nvPr>
            <p:ph type="sldImg"/>
          </p:nvPr>
        </p:nvSpPr>
        <p:spPr>
          <a:prstGeom prst="rect">
            <a:avLst/>
          </a:prstGeom>
          <a:ln w="12700">
            <a:solidFill>
              <a:schemeClr val="tx1"/>
            </a:solidFill>
          </a:ln>
        </p:spPr>
        <p:txBody>
          <a:bodyPr/>
          <a:lstStyle/>
          <a:p>
            <a:endParaRPr/>
          </a:p>
        </p:txBody>
      </p:sp>
      <p:sp>
        <p:nvSpPr>
          <p:cNvPr id="214" name="Shape 214"/>
          <p:cNvSpPr>
            <a:spLocks noGrp="1"/>
          </p:cNvSpPr>
          <p:nvPr>
            <p:ph type="body" sz="quarter" idx="1"/>
          </p:nvPr>
        </p:nvSpPr>
        <p:spPr>
          <a:prstGeom prst="rect">
            <a:avLst/>
          </a:prstGeom>
        </p:spPr>
        <p:txBody>
          <a:bodyPr/>
          <a:lstStyle/>
          <a:p>
            <a:pPr defTabSz="966515">
              <a:spcBef>
                <a:spcPts val="423"/>
              </a:spcBef>
              <a:defRPr/>
            </a:pPr>
            <a:r>
              <a:rPr lang="en-US" dirty="0"/>
              <a:t>Refer to </a:t>
            </a:r>
            <a:r>
              <a:rPr lang="en-US" b="1" dirty="0"/>
              <a:t>Lesson Plan</a:t>
            </a:r>
            <a:r>
              <a:rPr lang="en-US" dirty="0"/>
              <a:t>, Group activities, pages</a:t>
            </a:r>
            <a:r>
              <a:rPr lang="en-US" baseline="0" dirty="0"/>
              <a:t> 5-6</a:t>
            </a:r>
          </a:p>
          <a:p>
            <a:pPr defTabSz="966515">
              <a:spcBef>
                <a:spcPts val="423"/>
              </a:spcBef>
              <a:defRPr/>
            </a:pPr>
            <a:r>
              <a:rPr lang="en-US" dirty="0"/>
              <a:t>Refer to </a:t>
            </a:r>
            <a:r>
              <a:rPr lang="en-US" b="1" dirty="0"/>
              <a:t>Outline, </a:t>
            </a:r>
            <a:r>
              <a:rPr lang="en-US" dirty="0"/>
              <a:t>page 3</a:t>
            </a:r>
            <a:endParaRPr lang="en-US" baseline="0" dirty="0"/>
          </a:p>
          <a:p>
            <a:r>
              <a:rPr lang="en-US" dirty="0"/>
              <a:t>Here are </a:t>
            </a:r>
            <a:r>
              <a:rPr dirty="0"/>
              <a:t> 3 different options of hands-on activities for this book. </a:t>
            </a:r>
            <a:endParaRPr lang="en-US" dirty="0"/>
          </a:p>
          <a:p>
            <a:r>
              <a:rPr dirty="0"/>
              <a:t>Choose the one suits your style the best</a:t>
            </a:r>
            <a:r>
              <a:rPr lang="en-US" dirty="0"/>
              <a:t>. Also,</a:t>
            </a:r>
            <a:r>
              <a:rPr dirty="0"/>
              <a:t> tak</a:t>
            </a:r>
            <a:r>
              <a:rPr lang="en-US" dirty="0"/>
              <a:t>e into consideration</a:t>
            </a:r>
            <a:r>
              <a:rPr dirty="0"/>
              <a:t> the age</a:t>
            </a:r>
            <a:r>
              <a:rPr lang="en-US" dirty="0"/>
              <a:t> </a:t>
            </a:r>
            <a:r>
              <a:rPr dirty="0"/>
              <a:t>and skill of the children, the time you have to prepare and to do the activity, and the overall impact in the campus. </a:t>
            </a:r>
            <a:endParaRPr lang="en-US" dirty="0"/>
          </a:p>
          <a:p>
            <a:endParaRPr lang="en-US" b="1" dirty="0"/>
          </a:p>
          <a:p>
            <a:r>
              <a:rPr lang="en-US" b="1" dirty="0"/>
              <a:t>Everyone in Our Class is Special is for K-6.</a:t>
            </a:r>
          </a:p>
          <a:p>
            <a:pPr marL="179161" indent="-179161">
              <a:buFont typeface="Arial" panose="020B0604020202020204" pitchFamily="34" charset="0"/>
              <a:buChar char="•"/>
            </a:pPr>
            <a:r>
              <a:rPr lang="en-US" dirty="0"/>
              <a:t>Students write about unique traits on a shape and create a class poster.</a:t>
            </a:r>
          </a:p>
          <a:p>
            <a:r>
              <a:rPr lang="en-US" b="1" dirty="0"/>
              <a:t>Weave Your Own Story is for K-6.</a:t>
            </a:r>
          </a:p>
          <a:p>
            <a:pPr marL="179161" indent="-179161">
              <a:buFont typeface="Arial" panose="020B0604020202020204" pitchFamily="34" charset="0"/>
              <a:buChar char="•"/>
            </a:pPr>
            <a:r>
              <a:rPr lang="en-US" dirty="0"/>
              <a:t>Students express who they are by weaving ribbon or yarn on a heart.</a:t>
            </a:r>
          </a:p>
          <a:p>
            <a:r>
              <a:rPr lang="en-US" b="1" dirty="0"/>
              <a:t>“We’re Unique and Beautiful Bouquet is for K-6.</a:t>
            </a:r>
          </a:p>
          <a:p>
            <a:pPr marL="179161" indent="-179161">
              <a:buFont typeface="Arial" panose="020B0604020202020204" pitchFamily="34" charset="0"/>
              <a:buChar char="•"/>
            </a:pPr>
            <a:r>
              <a:rPr lang="en-US" dirty="0"/>
              <a:t>Create a class bouquet with individual flowers that celebrates diversity in a classroom.</a:t>
            </a:r>
          </a:p>
          <a:p>
            <a:endParaRPr dirty="0"/>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15.</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noRot="1" noChangeAspect="1"/>
          </p:cNvSpPr>
          <p:nvPr>
            <p:ph type="sldImg"/>
          </p:nvPr>
        </p:nvSpPr>
        <p:spPr>
          <a:prstGeom prst="rect">
            <a:avLst/>
          </a:prstGeom>
          <a:ln w="12700">
            <a:solidFill>
              <a:schemeClr val="tx1"/>
            </a:solidFill>
          </a:ln>
        </p:spPr>
        <p:txBody>
          <a:bodyPr/>
          <a:lstStyle/>
          <a:p>
            <a:endParaRPr/>
          </a:p>
        </p:txBody>
      </p:sp>
      <p:sp>
        <p:nvSpPr>
          <p:cNvPr id="220" name="Shape 220"/>
          <p:cNvSpPr>
            <a:spLocks noGrp="1"/>
          </p:cNvSpPr>
          <p:nvPr>
            <p:ph type="body" sz="quarter" idx="1"/>
          </p:nvPr>
        </p:nvSpPr>
        <p:spPr>
          <a:xfrm>
            <a:off x="975361" y="4562963"/>
            <a:ext cx="5364480" cy="4320540"/>
          </a:xfrm>
          <a:prstGeom prst="rect">
            <a:avLst/>
          </a:prstGeom>
        </p:spPr>
        <p:txBody>
          <a:bodyPr/>
          <a:lstStyle/>
          <a:p>
            <a:pPr defTabSz="966515">
              <a:spcBef>
                <a:spcPts val="423"/>
              </a:spcBef>
              <a:defRPr/>
            </a:pPr>
            <a:r>
              <a:rPr lang="en-US" sz="1100" dirty="0"/>
              <a:t>Refer to </a:t>
            </a:r>
            <a:r>
              <a:rPr lang="en-US" sz="1100" b="1" dirty="0"/>
              <a:t>Lesson Plan</a:t>
            </a:r>
            <a:r>
              <a:rPr lang="en-US" sz="1100" dirty="0"/>
              <a:t>, pages 6-7, How to Grow a Kindness/Inclusive Garden handout for each student, large mural paper</a:t>
            </a:r>
          </a:p>
          <a:p>
            <a:r>
              <a:rPr lang="en-US" sz="1100" dirty="0"/>
              <a:t>Ask the students to list ideas on what being kind looks like. Discuss with them that it is easy to be kind to people we have things in common with. It is much harder to be kind toward  people who we think are “different”. To be inclusive we must be open to learning about each other and discovering what we have in common and learn more about each other’s differences. </a:t>
            </a:r>
          </a:p>
          <a:p>
            <a:pPr lvl="0"/>
            <a:r>
              <a:rPr lang="en-US" sz="1100" dirty="0"/>
              <a:t>Have each student think of an </a:t>
            </a:r>
            <a:r>
              <a:rPr lang="en-US" sz="1100" i="1" dirty="0"/>
              <a:t>intentional act of caring or being inclusive </a:t>
            </a:r>
            <a:r>
              <a:rPr lang="en-US" sz="1100" dirty="0"/>
              <a:t>that they have done for someone else or plan to do (give a hug, smile, take out the trash, set the table, be an </a:t>
            </a:r>
            <a:r>
              <a:rPr lang="en-US" sz="1100" i="1" dirty="0" err="1"/>
              <a:t>UPstander</a:t>
            </a:r>
            <a:r>
              <a:rPr lang="en-US" sz="1100" dirty="0"/>
              <a:t> when someone was teased, share a special food,  include someone in their game etc.).</a:t>
            </a:r>
          </a:p>
          <a:p>
            <a:pPr lvl="0"/>
            <a:r>
              <a:rPr lang="en-US" sz="1100" dirty="0"/>
              <a:t>Have them draw a picture or write a few sentences in the center of the flower to remind them of their </a:t>
            </a:r>
            <a:r>
              <a:rPr lang="en-US" sz="1100" i="1" dirty="0"/>
              <a:t>intentional act of caring</a:t>
            </a:r>
            <a:r>
              <a:rPr lang="en-US" sz="1100" dirty="0"/>
              <a:t>. On the petals, ask them to write two words of how that felt for them and how they think their </a:t>
            </a:r>
            <a:r>
              <a:rPr lang="en-US" sz="1100" i="1" dirty="0"/>
              <a:t>intentional act of caring</a:t>
            </a:r>
            <a:r>
              <a:rPr lang="en-US" sz="1100" dirty="0"/>
              <a:t> felt for the other person. They can cut out the flower and paste it on the mural titled “Kindness Garden” or “Our Inclusive Garden”.</a:t>
            </a:r>
          </a:p>
          <a:p>
            <a:r>
              <a:rPr lang="en-US" sz="1100" b="1" i="1" dirty="0"/>
              <a:t> </a:t>
            </a:r>
            <a:r>
              <a:rPr lang="en-US" sz="1100" dirty="0"/>
              <a:t>This is a wonderful activity to be done throughout a month. It reminds and reinforces the intent of being kind in order to create a kind environment in the school for everyone. </a:t>
            </a:r>
          </a:p>
          <a:p>
            <a:endParaRPr dirty="0"/>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16.</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Shape 249"/>
          <p:cNvSpPr>
            <a:spLocks noGrp="1" noRot="1" noChangeAspect="1"/>
          </p:cNvSpPr>
          <p:nvPr>
            <p:ph type="sldImg"/>
          </p:nvPr>
        </p:nvSpPr>
        <p:spPr>
          <a:prstGeom prst="rect">
            <a:avLst/>
          </a:prstGeom>
          <a:ln w="12700">
            <a:solidFill>
              <a:schemeClr val="tx1"/>
            </a:solidFill>
          </a:ln>
        </p:spPr>
        <p:txBody>
          <a:bodyPr/>
          <a:lstStyle/>
          <a:p>
            <a:endParaRPr/>
          </a:p>
        </p:txBody>
      </p:sp>
      <p:sp>
        <p:nvSpPr>
          <p:cNvPr id="250" name="Shape 250"/>
          <p:cNvSpPr>
            <a:spLocks noGrp="1"/>
          </p:cNvSpPr>
          <p:nvPr>
            <p:ph type="body" sz="quarter" idx="1"/>
          </p:nvPr>
        </p:nvSpPr>
        <p:spPr>
          <a:prstGeom prst="rect">
            <a:avLst/>
          </a:prstGeom>
        </p:spPr>
        <p:txBody>
          <a:bodyPr/>
          <a:lstStyle/>
          <a:p>
            <a:r>
              <a:rPr lang="en-US" sz="1100" dirty="0"/>
              <a:t>Refer to </a:t>
            </a:r>
            <a:r>
              <a:rPr lang="en-US" sz="1100" b="1" dirty="0"/>
              <a:t>Lesson Plan</a:t>
            </a:r>
            <a:r>
              <a:rPr lang="en-US" sz="1100" dirty="0"/>
              <a:t>, page 11</a:t>
            </a:r>
          </a:p>
          <a:p>
            <a:r>
              <a:rPr lang="en-US" sz="1100" dirty="0"/>
              <a:t>Refer to </a:t>
            </a:r>
            <a:r>
              <a:rPr lang="en-US" sz="1100" b="1" dirty="0"/>
              <a:t>Outline, </a:t>
            </a:r>
            <a:r>
              <a:rPr lang="en-US" sz="1100" dirty="0"/>
              <a:t>page 4</a:t>
            </a:r>
          </a:p>
          <a:p>
            <a:r>
              <a:rPr lang="en-US" sz="1100" dirty="0"/>
              <a:t>Remind students of the ideas they had to create a caring classroom/school listed during the group discussion. Have them think about 1 kind thing they can commit to doing that day for another student. Stress that it must be something they can do today. Model the activity by beginning with a commitment to something yourself. If there is time, have them share their action item out loud to the whole group. If time is short, have them pair-share with a partner.</a:t>
            </a:r>
          </a:p>
          <a:p>
            <a:r>
              <a:rPr lang="en-US" sz="1100" dirty="0"/>
              <a:t>Or</a:t>
            </a:r>
          </a:p>
          <a:p>
            <a:r>
              <a:rPr lang="en-US" sz="1100" dirty="0"/>
              <a:t>Have students each say or write how you like others to show that they care about you? </a:t>
            </a:r>
          </a:p>
          <a:p>
            <a:r>
              <a:rPr lang="en-US" sz="1100" dirty="0"/>
              <a:t>Write their ideas down if done orally. Cut up and put in a bucket. Give to the teacher to read 1 idea each day.</a:t>
            </a:r>
          </a:p>
        </p:txBody>
      </p:sp>
      <p:sp>
        <p:nvSpPr>
          <p:cNvPr id="4" name="TextBox 3"/>
          <p:cNvSpPr txBox="1"/>
          <p:nvPr/>
        </p:nvSpPr>
        <p:spPr>
          <a:xfrm>
            <a:off x="5983493" y="8529512"/>
            <a:ext cx="641625" cy="287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774" tIns="47774" rIns="47774" bIns="47774" numCol="1" spcCol="39814" rtlCol="0" anchor="t">
            <a:spAutoFit/>
          </a:bodyPr>
          <a:lstStyle/>
          <a:p>
            <a:pPr algn="r" defTabSz="955527"/>
            <a:r>
              <a:rPr lang="en-US" sz="1200" dirty="0"/>
              <a:t>23.</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295275" y="2252663"/>
            <a:ext cx="8697915" cy="1638302"/>
          </a:xfrm>
          <a:prstGeom prst="rect">
            <a:avLst/>
          </a:prstGeom>
        </p:spPr>
        <p:txBody>
          <a:bodyPr/>
          <a:lstStyle>
            <a:lvl1pPr>
              <a:lnSpc>
                <a:spcPct val="80000"/>
              </a:lnSpc>
              <a:defRPr sz="6400"/>
            </a:lvl1pPr>
          </a:lstStyle>
          <a:p>
            <a:r>
              <a:t>Title Text</a:t>
            </a:r>
          </a:p>
        </p:txBody>
      </p:sp>
      <p:sp>
        <p:nvSpPr>
          <p:cNvPr id="12" name="Body Level One…"/>
          <p:cNvSpPr txBox="1">
            <a:spLocks noGrp="1"/>
          </p:cNvSpPr>
          <p:nvPr>
            <p:ph type="body" sz="quarter" idx="1"/>
          </p:nvPr>
        </p:nvSpPr>
        <p:spPr>
          <a:xfrm>
            <a:off x="338138" y="3875087"/>
            <a:ext cx="2768601" cy="468314"/>
          </a:xfrm>
          <a:prstGeom prst="rect">
            <a:avLst/>
          </a:prstGeom>
        </p:spPr>
        <p:txBody>
          <a:bodyPr/>
          <a:lstStyle>
            <a:lvl1pPr>
              <a:spcBef>
                <a:spcPts val="700"/>
              </a:spcBef>
              <a:defRPr sz="1200"/>
            </a:lvl1pPr>
            <a:lvl2pPr marL="149754" indent="-148166">
              <a:spcBef>
                <a:spcPts val="700"/>
              </a:spcBef>
              <a:defRPr sz="1200"/>
            </a:lvl2pPr>
            <a:lvl3pPr marL="617537" indent="-152400">
              <a:spcBef>
                <a:spcPts val="700"/>
              </a:spcBef>
              <a:defRPr sz="1200"/>
            </a:lvl3pPr>
            <a:lvl4pPr marL="1044575" indent="-152400">
              <a:spcBef>
                <a:spcPts val="700"/>
              </a:spcBef>
              <a:defRPr sz="1200"/>
            </a:lvl4pPr>
            <a:lvl5pPr marL="1531937" indent="-152400">
              <a:spcBef>
                <a:spcPts val="700"/>
              </a:spcBef>
              <a:defRPr sz="1200"/>
            </a:lvl5pPr>
          </a:lstStyle>
          <a:p>
            <a:r>
              <a:t>Body Level One</a:t>
            </a:r>
          </a:p>
          <a:p>
            <a:pPr lvl="1"/>
            <a:r>
              <a:t>Body Level Two</a:t>
            </a:r>
          </a:p>
          <a:p>
            <a:pPr lvl="2"/>
            <a:r>
              <a:t>Body Level Three</a:t>
            </a:r>
          </a:p>
          <a:p>
            <a:pPr lvl="3"/>
            <a:r>
              <a:t>Body Level Four</a:t>
            </a:r>
          </a:p>
          <a:p>
            <a:pPr lvl="4"/>
            <a:r>
              <a:t>Body Level Five</a:t>
            </a:r>
          </a:p>
        </p:txBody>
      </p:sp>
      <p:pic>
        <p:nvPicPr>
          <p:cNvPr id="13" name="Picture 1" descr="Picture 1"/>
          <p:cNvPicPr>
            <a:picLocks noChangeAspect="1"/>
          </p:cNvPicPr>
          <p:nvPr/>
        </p:nvPicPr>
        <p:blipFill>
          <a:blip r:embed="rId2"/>
          <a:stretch>
            <a:fillRect/>
          </a:stretch>
        </p:blipFill>
        <p:spPr>
          <a:xfrm>
            <a:off x="442831" y="455052"/>
            <a:ext cx="1380524" cy="1059361"/>
          </a:xfrm>
          <a:prstGeom prst="rect">
            <a:avLst/>
          </a:prstGeom>
          <a:ln w="12700">
            <a:miter lim="400000"/>
          </a:ln>
        </p:spPr>
      </p:pic>
      <p:pic>
        <p:nvPicPr>
          <p:cNvPr id="14" name="Picture 2" descr="Picture 2"/>
          <p:cNvPicPr>
            <a:picLocks noChangeAspect="1"/>
          </p:cNvPicPr>
          <p:nvPr/>
        </p:nvPicPr>
        <p:blipFill>
          <a:blip r:embed="rId3"/>
          <a:stretch>
            <a:fillRect/>
          </a:stretch>
        </p:blipFill>
        <p:spPr>
          <a:xfrm>
            <a:off x="6948713" y="1062264"/>
            <a:ext cx="1660074" cy="451005"/>
          </a:xfrm>
          <a:prstGeom prst="rect">
            <a:avLst/>
          </a:prstGeom>
          <a:ln w="12700">
            <a:miter lim="400000"/>
          </a:ln>
        </p:spPr>
      </p:pic>
      <p:sp>
        <p:nvSpPr>
          <p:cNvPr id="15" name="Slide Number"/>
          <p:cNvSpPr txBox="1">
            <a:spLocks noGrp="1"/>
          </p:cNvSpPr>
          <p:nvPr>
            <p:ph type="sldNum" sz="quarter" idx="2"/>
          </p:nvPr>
        </p:nvSpPr>
        <p:spPr>
          <a:xfrm>
            <a:off x="326170" y="6400800"/>
            <a:ext cx="233321" cy="218438"/>
          </a:xfrm>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2" name="Title Text"/>
          <p:cNvSpPr txBox="1">
            <a:spLocks noGrp="1"/>
          </p:cNvSpPr>
          <p:nvPr>
            <p:ph type="title"/>
          </p:nvPr>
        </p:nvSpPr>
        <p:spPr>
          <a:prstGeom prst="rect">
            <a:avLst/>
          </a:prstGeom>
        </p:spPr>
        <p:txBody>
          <a:bodyPr/>
          <a:lstStyle/>
          <a:p>
            <a:r>
              <a:t>Title Text</a:t>
            </a:r>
          </a:p>
        </p:txBody>
      </p:sp>
      <p:sp>
        <p:nvSpPr>
          <p:cNvPr id="2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1" name="Title Text"/>
          <p:cNvSpPr txBox="1">
            <a:spLocks noGrp="1"/>
          </p:cNvSpPr>
          <p:nvPr>
            <p:ph type="title"/>
          </p:nvPr>
        </p:nvSpPr>
        <p:spPr>
          <a:xfrm>
            <a:off x="722312" y="4406900"/>
            <a:ext cx="7772401" cy="1362075"/>
          </a:xfrm>
          <a:prstGeom prst="rect">
            <a:avLst/>
          </a:prstGeom>
        </p:spPr>
        <p:txBody>
          <a:bodyPr/>
          <a:lstStyle>
            <a:lvl1pPr>
              <a:defRPr sz="4000" cap="all"/>
            </a:lvl1pPr>
          </a:lstStyle>
          <a:p>
            <a:r>
              <a:t>Title Text</a:t>
            </a:r>
          </a:p>
        </p:txBody>
      </p:sp>
      <p:sp>
        <p:nvSpPr>
          <p:cNvPr id="32" name="Body Level One…"/>
          <p:cNvSpPr txBox="1">
            <a:spLocks noGrp="1"/>
          </p:cNvSpPr>
          <p:nvPr>
            <p:ph type="body" sz="quarter" idx="1"/>
          </p:nvPr>
        </p:nvSpPr>
        <p:spPr>
          <a:xfrm>
            <a:off x="722312" y="2906713"/>
            <a:ext cx="7772401" cy="1500189"/>
          </a:xfrm>
          <a:prstGeom prst="rect">
            <a:avLst/>
          </a:prstGeom>
        </p:spPr>
        <p:txBody>
          <a:bodyPr anchor="b"/>
          <a:lstStyle>
            <a:lvl1pPr marL="0" indent="0">
              <a:spcBef>
                <a:spcPts val="1200"/>
              </a:spcBef>
              <a:defRPr sz="2000"/>
            </a:lvl1pPr>
            <a:lvl2pPr marL="0" indent="0">
              <a:spcBef>
                <a:spcPts val="1200"/>
              </a:spcBef>
              <a:buSzTx/>
              <a:buNone/>
              <a:defRPr sz="2000"/>
            </a:lvl2pPr>
            <a:lvl3pPr marL="0" indent="0">
              <a:spcBef>
                <a:spcPts val="1200"/>
              </a:spcBef>
              <a:buSzTx/>
              <a:buNone/>
              <a:defRPr sz="2000"/>
            </a:lvl3pPr>
            <a:lvl4pPr marL="0" indent="0">
              <a:spcBef>
                <a:spcPts val="1200"/>
              </a:spcBef>
              <a:buSzTx/>
              <a:buNone/>
              <a:defRPr sz="2000"/>
            </a:lvl4pPr>
            <a:lvl5pPr marL="0" indent="0">
              <a:spcBef>
                <a:spcPts val="1200"/>
              </a:spcBef>
              <a:buSzTx/>
              <a:buNone/>
              <a:defRPr sz="2000"/>
            </a:lvl5pPr>
          </a:lstStyle>
          <a:p>
            <a:r>
              <a:t>Body Level One</a:t>
            </a:r>
          </a:p>
          <a:p>
            <a:pPr lvl="1"/>
            <a:r>
              <a:t>Body Level Two</a:t>
            </a:r>
          </a:p>
          <a:p>
            <a:pPr lvl="2"/>
            <a:r>
              <a:t>Body Level Three</a:t>
            </a:r>
          </a:p>
          <a:p>
            <a:pPr lvl="3"/>
            <a:r>
              <a:t>Body Level Four</a:t>
            </a:r>
          </a:p>
          <a:p>
            <a:pPr lvl="4"/>
            <a:r>
              <a:t>Body Level Five</a:t>
            </a: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0" name="Title Text"/>
          <p:cNvSpPr txBox="1">
            <a:spLocks noGrp="1"/>
          </p:cNvSpPr>
          <p:nvPr>
            <p:ph type="title"/>
          </p:nvPr>
        </p:nvSpPr>
        <p:spPr>
          <a:prstGeom prst="rect">
            <a:avLst/>
          </a:prstGeom>
        </p:spPr>
        <p:txBody>
          <a:bodyPr/>
          <a:lstStyle/>
          <a:p>
            <a:r>
              <a:t>Title Text</a:t>
            </a:r>
          </a:p>
        </p:txBody>
      </p:sp>
      <p:sp>
        <p:nvSpPr>
          <p:cNvPr id="41" name="Body Level One…"/>
          <p:cNvSpPr txBox="1">
            <a:spLocks noGrp="1"/>
          </p:cNvSpPr>
          <p:nvPr>
            <p:ph type="body" sz="half" idx="1"/>
          </p:nvPr>
        </p:nvSpPr>
        <p:spPr>
          <a:xfrm>
            <a:off x="354013" y="1739900"/>
            <a:ext cx="4092577" cy="4375150"/>
          </a:xfrm>
          <a:prstGeom prst="rect">
            <a:avLst/>
          </a:prstGeom>
        </p:spPr>
        <p:txBody>
          <a:bodyPr/>
          <a:lstStyle>
            <a:lvl1pPr>
              <a:spcBef>
                <a:spcPts val="1600"/>
              </a:spcBef>
              <a:defRPr sz="2800"/>
            </a:lvl1pPr>
            <a:lvl2pPr marL="260878" indent="-259291">
              <a:spcBef>
                <a:spcPts val="1600"/>
              </a:spcBef>
              <a:defRPr sz="2800"/>
            </a:lvl2pPr>
            <a:lvl3pPr marL="785176" indent="-320038">
              <a:spcBef>
                <a:spcPts val="1600"/>
              </a:spcBef>
              <a:defRPr sz="2800"/>
            </a:lvl3pPr>
            <a:lvl4pPr marL="1247775" indent="-355600">
              <a:spcBef>
                <a:spcPts val="1600"/>
              </a:spcBef>
              <a:defRPr sz="2800"/>
            </a:lvl4pPr>
            <a:lvl5pPr marL="1735136" indent="-355599">
              <a:spcBef>
                <a:spcPts val="1600"/>
              </a:spcBef>
              <a:defRPr sz="2800"/>
            </a:lvl5pPr>
          </a:lstStyle>
          <a:p>
            <a:r>
              <a:t>Body Level One</a:t>
            </a:r>
          </a:p>
          <a:p>
            <a:pPr lvl="1"/>
            <a:r>
              <a:t>Body Level Two</a:t>
            </a:r>
          </a:p>
          <a:p>
            <a:pPr lvl="2"/>
            <a:r>
              <a:t>Body Level Three</a:t>
            </a:r>
          </a:p>
          <a:p>
            <a:pPr lvl="3"/>
            <a:r>
              <a:t>Body Level Four</a:t>
            </a:r>
          </a:p>
          <a:p>
            <a:pPr lvl="4"/>
            <a:r>
              <a:t>Body Level Five</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9" name="Title Text"/>
          <p:cNvSpPr txBox="1">
            <a:spLocks noGrp="1"/>
          </p:cNvSpPr>
          <p:nvPr>
            <p:ph type="title"/>
          </p:nvPr>
        </p:nvSpPr>
        <p:spPr>
          <a:xfrm>
            <a:off x="457200" y="274638"/>
            <a:ext cx="8229600" cy="1143001"/>
          </a:xfrm>
          <a:prstGeom prst="rect">
            <a:avLst/>
          </a:prstGeom>
        </p:spPr>
        <p:txBody>
          <a:bodyPr/>
          <a:lstStyle/>
          <a:p>
            <a:r>
              <a:t>Title Text</a:t>
            </a:r>
          </a:p>
        </p:txBody>
      </p:sp>
      <p:sp>
        <p:nvSpPr>
          <p:cNvPr id="50"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1400"/>
              </a:spcBef>
              <a:defRPr sz="2400" b="1"/>
            </a:lvl1pPr>
            <a:lvl2pPr marL="0" indent="0">
              <a:spcBef>
                <a:spcPts val="1400"/>
              </a:spcBef>
              <a:buSzTx/>
              <a:buNone/>
              <a:defRPr sz="2400" b="1"/>
            </a:lvl2pPr>
            <a:lvl3pPr marL="0" indent="0">
              <a:spcBef>
                <a:spcPts val="1400"/>
              </a:spcBef>
              <a:buSzTx/>
              <a:buNone/>
              <a:defRPr sz="2400" b="1"/>
            </a:lvl3pPr>
            <a:lvl4pPr marL="0" indent="0">
              <a:spcBef>
                <a:spcPts val="1400"/>
              </a:spcBef>
              <a:buSzTx/>
              <a:buNone/>
              <a:defRPr sz="2400" b="1"/>
            </a:lvl4pPr>
            <a:lvl5pPr marL="0" indent="0">
              <a:spcBef>
                <a:spcPts val="1400"/>
              </a:spcBef>
              <a:buSz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1" name="Text Placeholder 4"/>
          <p:cNvSpPr>
            <a:spLocks noGrp="1"/>
          </p:cNvSpPr>
          <p:nvPr>
            <p:ph type="body" sz="quarter" idx="13"/>
          </p:nvPr>
        </p:nvSpPr>
        <p:spPr>
          <a:xfrm>
            <a:off x="4645025" y="1535112"/>
            <a:ext cx="4041775" cy="639764"/>
          </a:xfrm>
          <a:prstGeom prst="rect">
            <a:avLst/>
          </a:prstGeom>
        </p:spPr>
        <p:txBody>
          <a:bodyPr anchor="b"/>
          <a:lstStyle/>
          <a:p>
            <a:endParaRPr/>
          </a:p>
        </p:txBody>
      </p:sp>
      <p:sp>
        <p:nvSpPr>
          <p:cNvPr id="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9" name="Title Text"/>
          <p:cNvSpPr txBox="1">
            <a:spLocks noGrp="1"/>
          </p:cNvSpPr>
          <p:nvPr>
            <p:ph type="title"/>
          </p:nvPr>
        </p:nvSpPr>
        <p:spPr>
          <a:prstGeom prst="rect">
            <a:avLst/>
          </a:prstGeom>
        </p:spPr>
        <p:txBody>
          <a:bodyPr/>
          <a:lstStyle/>
          <a:p>
            <a:r>
              <a:t>Title Text</a:t>
            </a: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4" name="Title Text"/>
          <p:cNvSpPr txBox="1">
            <a:spLocks noGrp="1"/>
          </p:cNvSpPr>
          <p:nvPr>
            <p:ph type="title"/>
          </p:nvPr>
        </p:nvSpPr>
        <p:spPr>
          <a:xfrm>
            <a:off x="457200" y="273050"/>
            <a:ext cx="3008315" cy="1162050"/>
          </a:xfrm>
          <a:prstGeom prst="rect">
            <a:avLst/>
          </a:prstGeom>
        </p:spPr>
        <p:txBody>
          <a:bodyPr anchor="b"/>
          <a:lstStyle>
            <a:lvl1pPr algn="ctr">
              <a:defRPr sz="2800"/>
            </a:lvl1pPr>
          </a:lstStyle>
          <a:p>
            <a:r>
              <a:t>Title Text</a:t>
            </a:r>
          </a:p>
        </p:txBody>
      </p:sp>
      <p:sp>
        <p:nvSpPr>
          <p:cNvPr id="75" name="Body Level One…"/>
          <p:cNvSpPr txBox="1">
            <a:spLocks noGrp="1"/>
          </p:cNvSpPr>
          <p:nvPr>
            <p:ph type="body" idx="1"/>
          </p:nvPr>
        </p:nvSpPr>
        <p:spPr>
          <a:xfrm>
            <a:off x="3575050" y="273050"/>
            <a:ext cx="5111750" cy="5853113"/>
          </a:xfrm>
          <a:prstGeom prst="rect">
            <a:avLst/>
          </a:prstGeom>
        </p:spPr>
        <p:txBody>
          <a:bodyPr/>
          <a:lstStyle>
            <a:lvl1pPr>
              <a:spcBef>
                <a:spcPts val="1900"/>
              </a:spcBef>
              <a:defRPr sz="3200"/>
            </a:lvl1pPr>
            <a:lvl2pPr marL="255588" indent="-254000">
              <a:spcBef>
                <a:spcPts val="1900"/>
              </a:spcBef>
              <a:defRPr sz="3200"/>
            </a:lvl2pPr>
            <a:lvl3pPr marL="769937" indent="-304800">
              <a:spcBef>
                <a:spcPts val="1900"/>
              </a:spcBef>
              <a:defRPr sz="3200"/>
            </a:lvl3pPr>
            <a:lvl4pPr marL="1257935" indent="-365760">
              <a:spcBef>
                <a:spcPts val="1900"/>
              </a:spcBef>
              <a:defRPr sz="3200"/>
            </a:lvl4pPr>
            <a:lvl5pPr marL="1745296" indent="-365758">
              <a:spcBef>
                <a:spcPts val="1900"/>
              </a:spcBef>
              <a:defRPr sz="3200"/>
            </a:lvl5pPr>
          </a:lstStyle>
          <a:p>
            <a:r>
              <a:t>Body Level One</a:t>
            </a:r>
          </a:p>
          <a:p>
            <a:pPr lvl="1"/>
            <a:r>
              <a:t>Body Level Two</a:t>
            </a:r>
          </a:p>
          <a:p>
            <a:pPr lvl="2"/>
            <a:r>
              <a:t>Body Level Three</a:t>
            </a:r>
          </a:p>
          <a:p>
            <a:pPr lvl="3"/>
            <a:r>
              <a:t>Body Level Four</a:t>
            </a:r>
          </a:p>
          <a:p>
            <a:pPr lvl="4"/>
            <a:r>
              <a:t>Body Level Five</a:t>
            </a:r>
          </a:p>
        </p:txBody>
      </p:sp>
      <p:sp>
        <p:nvSpPr>
          <p:cNvPr id="76" name="Text Placeholder 3"/>
          <p:cNvSpPr>
            <a:spLocks noGrp="1"/>
          </p:cNvSpPr>
          <p:nvPr>
            <p:ph type="body" sz="half" idx="13"/>
          </p:nvPr>
        </p:nvSpPr>
        <p:spPr>
          <a:xfrm>
            <a:off x="457198" y="1435100"/>
            <a:ext cx="3008317" cy="4691063"/>
          </a:xfrm>
          <a:prstGeom prst="rect">
            <a:avLst/>
          </a:prstGeom>
        </p:spPr>
        <p:txBody>
          <a:bodyPr/>
          <a:lstStyle/>
          <a:p>
            <a:endParaRPr/>
          </a:p>
        </p:txBody>
      </p:sp>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4" name="Title Text"/>
          <p:cNvSpPr txBox="1">
            <a:spLocks noGrp="1"/>
          </p:cNvSpPr>
          <p:nvPr>
            <p:ph type="title"/>
          </p:nvPr>
        </p:nvSpPr>
        <p:spPr>
          <a:xfrm>
            <a:off x="1792288" y="4800600"/>
            <a:ext cx="5486402" cy="566738"/>
          </a:xfrm>
          <a:prstGeom prst="rect">
            <a:avLst/>
          </a:prstGeom>
        </p:spPr>
        <p:txBody>
          <a:bodyPr anchor="b"/>
          <a:lstStyle>
            <a:lvl1pPr algn="ctr">
              <a:defRPr sz="2800"/>
            </a:lvl1pPr>
          </a:lstStyle>
          <a:p>
            <a:r>
              <a:t>Title Text</a:t>
            </a:r>
          </a:p>
        </p:txBody>
      </p:sp>
      <p:sp>
        <p:nvSpPr>
          <p:cNvPr id="85" name="Picture Placeholder 2"/>
          <p:cNvSpPr>
            <a:spLocks noGrp="1"/>
          </p:cNvSpPr>
          <p:nvPr>
            <p:ph type="pic" sz="half" idx="13"/>
          </p:nvPr>
        </p:nvSpPr>
        <p:spPr>
          <a:xfrm>
            <a:off x="1792288" y="612775"/>
            <a:ext cx="5486402" cy="4114800"/>
          </a:xfrm>
          <a:prstGeom prst="rect">
            <a:avLst/>
          </a:prstGeom>
        </p:spPr>
        <p:txBody>
          <a:bodyPr lIns="91439" tIns="45719" rIns="91439" bIns="45719">
            <a:noAutofit/>
          </a:bodyPr>
          <a:lstStyle/>
          <a:p>
            <a:endParaRPr/>
          </a:p>
        </p:txBody>
      </p:sp>
      <p:sp>
        <p:nvSpPr>
          <p:cNvPr id="86" name="Body Level One…"/>
          <p:cNvSpPr txBox="1">
            <a:spLocks noGrp="1"/>
          </p:cNvSpPr>
          <p:nvPr>
            <p:ph type="body" sz="quarter" idx="1"/>
          </p:nvPr>
        </p:nvSpPr>
        <p:spPr>
          <a:xfrm>
            <a:off x="1792288" y="5367337"/>
            <a:ext cx="5486402" cy="804864"/>
          </a:xfrm>
          <a:prstGeom prst="rect">
            <a:avLst/>
          </a:prstGeom>
        </p:spPr>
        <p:txBody>
          <a:bodyPr/>
          <a:lstStyle>
            <a:lvl1pPr marL="0" indent="0">
              <a:spcBef>
                <a:spcPts val="800"/>
              </a:spcBef>
              <a:defRPr sz="1400"/>
            </a:lvl1pPr>
            <a:lvl2pPr marL="0" indent="0">
              <a:spcBef>
                <a:spcPts val="800"/>
              </a:spcBef>
              <a:buSzTx/>
              <a:buNone/>
              <a:defRPr sz="1400"/>
            </a:lvl2pPr>
            <a:lvl3pPr marL="0" indent="0">
              <a:spcBef>
                <a:spcPts val="800"/>
              </a:spcBef>
              <a:buSzTx/>
              <a:buNone/>
              <a:defRPr sz="1400"/>
            </a:lvl3pPr>
            <a:lvl4pPr marL="0" indent="0">
              <a:spcBef>
                <a:spcPts val="800"/>
              </a:spcBef>
              <a:buSzTx/>
              <a:buNone/>
              <a:defRPr sz="1400"/>
            </a:lvl4pPr>
            <a:lvl5pPr marL="0" indent="0">
              <a:spcBef>
                <a:spcPts val="800"/>
              </a:spcBef>
              <a:buSzTx/>
              <a:buNone/>
              <a:defRPr sz="1400"/>
            </a:lvl5pPr>
          </a:lstStyle>
          <a:p>
            <a:r>
              <a:t>Body Level One</a:t>
            </a:r>
          </a:p>
          <a:p>
            <a:pPr lvl="1"/>
            <a:r>
              <a:t>Body Level Two</a:t>
            </a:r>
          </a:p>
          <a:p>
            <a:pPr lvl="2"/>
            <a:r>
              <a:t>Body Level Three</a:t>
            </a:r>
          </a:p>
          <a:p>
            <a:pPr lvl="3"/>
            <a:r>
              <a:t>Body Level Four</a:t>
            </a:r>
          </a:p>
          <a:p>
            <a:pPr lvl="4"/>
            <a:r>
              <a:t>Body Level Five</a:t>
            </a:r>
          </a:p>
        </p:txBody>
      </p:sp>
      <p:sp>
        <p:nvSpPr>
          <p:cNvPr id="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4" name="Title Text"/>
          <p:cNvSpPr txBox="1">
            <a:spLocks noGrp="1"/>
          </p:cNvSpPr>
          <p:nvPr>
            <p:ph type="title"/>
          </p:nvPr>
        </p:nvSpPr>
        <p:spPr>
          <a:prstGeom prst="rect">
            <a:avLst/>
          </a:prstGeom>
        </p:spPr>
        <p:txBody>
          <a:bodyPr/>
          <a:lstStyle/>
          <a:p>
            <a:r>
              <a:t>Title Text</a:t>
            </a:r>
          </a:p>
        </p:txBody>
      </p:sp>
      <p:sp>
        <p:nvSpPr>
          <p:cNvPr id="9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3" name="Title Text"/>
          <p:cNvSpPr txBox="1">
            <a:spLocks noGrp="1"/>
          </p:cNvSpPr>
          <p:nvPr>
            <p:ph type="title"/>
          </p:nvPr>
        </p:nvSpPr>
        <p:spPr>
          <a:xfrm>
            <a:off x="6610350" y="328613"/>
            <a:ext cx="2092325" cy="5786438"/>
          </a:xfrm>
          <a:prstGeom prst="rect">
            <a:avLst/>
          </a:prstGeom>
        </p:spPr>
        <p:txBody>
          <a:bodyPr/>
          <a:lstStyle/>
          <a:p>
            <a:r>
              <a:t>Title Text</a:t>
            </a:r>
          </a:p>
        </p:txBody>
      </p:sp>
      <p:sp>
        <p:nvSpPr>
          <p:cNvPr id="104" name="Body Level One…"/>
          <p:cNvSpPr txBox="1">
            <a:spLocks noGrp="1"/>
          </p:cNvSpPr>
          <p:nvPr>
            <p:ph type="body" idx="1"/>
          </p:nvPr>
        </p:nvSpPr>
        <p:spPr>
          <a:xfrm>
            <a:off x="328613" y="328613"/>
            <a:ext cx="6129338" cy="57864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328613" y="328613"/>
            <a:ext cx="8374062" cy="8445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Title Text</a:t>
            </a:r>
          </a:p>
        </p:txBody>
      </p:sp>
      <p:sp>
        <p:nvSpPr>
          <p:cNvPr id="3" name="Body Level One…"/>
          <p:cNvSpPr txBox="1">
            <a:spLocks noGrp="1"/>
          </p:cNvSpPr>
          <p:nvPr>
            <p:ph type="body" idx="1"/>
          </p:nvPr>
        </p:nvSpPr>
        <p:spPr>
          <a:xfrm>
            <a:off x="354013" y="1739900"/>
            <a:ext cx="8339137" cy="43751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350838" y="6356350"/>
            <a:ext cx="233321" cy="218438"/>
          </a:xfrm>
          <a:prstGeom prst="rect">
            <a:avLst/>
          </a:prstGeom>
          <a:ln w="12700">
            <a:miter lim="400000"/>
          </a:ln>
        </p:spPr>
        <p:txBody>
          <a:bodyPr wrap="none" lIns="45718" tIns="45718" rIns="45718" bIns="45718">
            <a:spAutoFit/>
          </a:bodyPr>
          <a:lstStyle>
            <a:lvl1pPr>
              <a:defRPr sz="800">
                <a:solidFill>
                  <a:srgbClr val="464847"/>
                </a:solidFill>
                <a:latin typeface="+mn-lt"/>
                <a:ea typeface="+mn-ea"/>
                <a:cs typeface="+mn-cs"/>
                <a:sym typeface="Verdana"/>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dt="0"/>
  <p:txStyles>
    <p:titleStyle>
      <a:lvl1pPr marL="0" marR="0" indent="0" algn="l" defTabSz="914400" rtl="0" latinLnBrk="0">
        <a:lnSpc>
          <a:spcPct val="100000"/>
        </a:lnSpc>
        <a:spcBef>
          <a:spcPts val="0"/>
        </a:spcBef>
        <a:spcAft>
          <a:spcPts val="0"/>
        </a:spcAft>
        <a:buClrTx/>
        <a:buSzTx/>
        <a:buFontTx/>
        <a:buNone/>
        <a:tabLst/>
        <a:defRPr sz="2600" b="1" i="0" u="none" strike="noStrike" cap="none" spc="0" baseline="0">
          <a:ln>
            <a:noFill/>
          </a:ln>
          <a:solidFill>
            <a:srgbClr val="F47920"/>
          </a:solidFill>
          <a:uFillTx/>
          <a:latin typeface="+mn-lt"/>
          <a:ea typeface="+mn-ea"/>
          <a:cs typeface="+mn-cs"/>
          <a:sym typeface="Verdana"/>
        </a:defRPr>
      </a:lvl1pPr>
      <a:lvl2pPr marL="0" marR="0" indent="0" algn="l" defTabSz="914400" rtl="0" latinLnBrk="0">
        <a:lnSpc>
          <a:spcPct val="100000"/>
        </a:lnSpc>
        <a:spcBef>
          <a:spcPts val="0"/>
        </a:spcBef>
        <a:spcAft>
          <a:spcPts val="0"/>
        </a:spcAft>
        <a:buClrTx/>
        <a:buSzTx/>
        <a:buFontTx/>
        <a:buNone/>
        <a:tabLst/>
        <a:defRPr sz="2600" b="1" i="0" u="none" strike="noStrike" cap="none" spc="0" baseline="0">
          <a:ln>
            <a:noFill/>
          </a:ln>
          <a:solidFill>
            <a:srgbClr val="F47920"/>
          </a:solidFill>
          <a:uFillTx/>
          <a:latin typeface="+mn-lt"/>
          <a:ea typeface="+mn-ea"/>
          <a:cs typeface="+mn-cs"/>
          <a:sym typeface="Verdana"/>
        </a:defRPr>
      </a:lvl2pPr>
      <a:lvl3pPr marL="0" marR="0" indent="0" algn="l" defTabSz="914400" rtl="0" latinLnBrk="0">
        <a:lnSpc>
          <a:spcPct val="100000"/>
        </a:lnSpc>
        <a:spcBef>
          <a:spcPts val="0"/>
        </a:spcBef>
        <a:spcAft>
          <a:spcPts val="0"/>
        </a:spcAft>
        <a:buClrTx/>
        <a:buSzTx/>
        <a:buFontTx/>
        <a:buNone/>
        <a:tabLst/>
        <a:defRPr sz="2600" b="1" i="0" u="none" strike="noStrike" cap="none" spc="0" baseline="0">
          <a:ln>
            <a:noFill/>
          </a:ln>
          <a:solidFill>
            <a:srgbClr val="F47920"/>
          </a:solidFill>
          <a:uFillTx/>
          <a:latin typeface="+mn-lt"/>
          <a:ea typeface="+mn-ea"/>
          <a:cs typeface="+mn-cs"/>
          <a:sym typeface="Verdana"/>
        </a:defRPr>
      </a:lvl3pPr>
      <a:lvl4pPr marL="0" marR="0" indent="0" algn="l" defTabSz="914400" rtl="0" latinLnBrk="0">
        <a:lnSpc>
          <a:spcPct val="100000"/>
        </a:lnSpc>
        <a:spcBef>
          <a:spcPts val="0"/>
        </a:spcBef>
        <a:spcAft>
          <a:spcPts val="0"/>
        </a:spcAft>
        <a:buClrTx/>
        <a:buSzTx/>
        <a:buFontTx/>
        <a:buNone/>
        <a:tabLst/>
        <a:defRPr sz="2600" b="1" i="0" u="none" strike="noStrike" cap="none" spc="0" baseline="0">
          <a:ln>
            <a:noFill/>
          </a:ln>
          <a:solidFill>
            <a:srgbClr val="F47920"/>
          </a:solidFill>
          <a:uFillTx/>
          <a:latin typeface="+mn-lt"/>
          <a:ea typeface="+mn-ea"/>
          <a:cs typeface="+mn-cs"/>
          <a:sym typeface="Verdana"/>
        </a:defRPr>
      </a:lvl4pPr>
      <a:lvl5pPr marL="0" marR="0" indent="0" algn="l" defTabSz="914400" rtl="0" latinLnBrk="0">
        <a:lnSpc>
          <a:spcPct val="100000"/>
        </a:lnSpc>
        <a:spcBef>
          <a:spcPts val="0"/>
        </a:spcBef>
        <a:spcAft>
          <a:spcPts val="0"/>
        </a:spcAft>
        <a:buClrTx/>
        <a:buSzTx/>
        <a:buFontTx/>
        <a:buNone/>
        <a:tabLst/>
        <a:defRPr sz="2600" b="1" i="0" u="none" strike="noStrike" cap="none" spc="0" baseline="0">
          <a:ln>
            <a:noFill/>
          </a:ln>
          <a:solidFill>
            <a:srgbClr val="F47920"/>
          </a:solidFill>
          <a:uFillTx/>
          <a:latin typeface="+mn-lt"/>
          <a:ea typeface="+mn-ea"/>
          <a:cs typeface="+mn-cs"/>
          <a:sym typeface="Verdana"/>
        </a:defRPr>
      </a:lvl5pPr>
      <a:lvl6pPr marL="0" marR="0" indent="0" algn="l" defTabSz="914400" rtl="0" latinLnBrk="0">
        <a:lnSpc>
          <a:spcPct val="100000"/>
        </a:lnSpc>
        <a:spcBef>
          <a:spcPts val="0"/>
        </a:spcBef>
        <a:spcAft>
          <a:spcPts val="0"/>
        </a:spcAft>
        <a:buClrTx/>
        <a:buSzTx/>
        <a:buFontTx/>
        <a:buNone/>
        <a:tabLst/>
        <a:defRPr sz="2600" b="1" i="0" u="none" strike="noStrike" cap="none" spc="0" baseline="0">
          <a:ln>
            <a:noFill/>
          </a:ln>
          <a:solidFill>
            <a:srgbClr val="F47920"/>
          </a:solidFill>
          <a:uFillTx/>
          <a:latin typeface="+mn-lt"/>
          <a:ea typeface="+mn-ea"/>
          <a:cs typeface="+mn-cs"/>
          <a:sym typeface="Verdana"/>
        </a:defRPr>
      </a:lvl6pPr>
      <a:lvl7pPr marL="0" marR="0" indent="0" algn="l" defTabSz="914400" rtl="0" latinLnBrk="0">
        <a:lnSpc>
          <a:spcPct val="100000"/>
        </a:lnSpc>
        <a:spcBef>
          <a:spcPts val="0"/>
        </a:spcBef>
        <a:spcAft>
          <a:spcPts val="0"/>
        </a:spcAft>
        <a:buClrTx/>
        <a:buSzTx/>
        <a:buFontTx/>
        <a:buNone/>
        <a:tabLst/>
        <a:defRPr sz="2600" b="1" i="0" u="none" strike="noStrike" cap="none" spc="0" baseline="0">
          <a:ln>
            <a:noFill/>
          </a:ln>
          <a:solidFill>
            <a:srgbClr val="F47920"/>
          </a:solidFill>
          <a:uFillTx/>
          <a:latin typeface="+mn-lt"/>
          <a:ea typeface="+mn-ea"/>
          <a:cs typeface="+mn-cs"/>
          <a:sym typeface="Verdana"/>
        </a:defRPr>
      </a:lvl7pPr>
      <a:lvl8pPr marL="0" marR="0" indent="0" algn="l" defTabSz="914400" rtl="0" latinLnBrk="0">
        <a:lnSpc>
          <a:spcPct val="100000"/>
        </a:lnSpc>
        <a:spcBef>
          <a:spcPts val="0"/>
        </a:spcBef>
        <a:spcAft>
          <a:spcPts val="0"/>
        </a:spcAft>
        <a:buClrTx/>
        <a:buSzTx/>
        <a:buFontTx/>
        <a:buNone/>
        <a:tabLst/>
        <a:defRPr sz="2600" b="1" i="0" u="none" strike="noStrike" cap="none" spc="0" baseline="0">
          <a:ln>
            <a:noFill/>
          </a:ln>
          <a:solidFill>
            <a:srgbClr val="F47920"/>
          </a:solidFill>
          <a:uFillTx/>
          <a:latin typeface="+mn-lt"/>
          <a:ea typeface="+mn-ea"/>
          <a:cs typeface="+mn-cs"/>
          <a:sym typeface="Verdana"/>
        </a:defRPr>
      </a:lvl8pPr>
      <a:lvl9pPr marL="0" marR="0" indent="0" algn="l" defTabSz="914400" rtl="0" latinLnBrk="0">
        <a:lnSpc>
          <a:spcPct val="100000"/>
        </a:lnSpc>
        <a:spcBef>
          <a:spcPts val="0"/>
        </a:spcBef>
        <a:spcAft>
          <a:spcPts val="0"/>
        </a:spcAft>
        <a:buClrTx/>
        <a:buSzTx/>
        <a:buFontTx/>
        <a:buNone/>
        <a:tabLst/>
        <a:defRPr sz="2600" b="1" i="0" u="none" strike="noStrike" cap="none" spc="0" baseline="0">
          <a:ln>
            <a:noFill/>
          </a:ln>
          <a:solidFill>
            <a:srgbClr val="F47920"/>
          </a:solidFill>
          <a:uFillTx/>
          <a:latin typeface="+mn-lt"/>
          <a:ea typeface="+mn-ea"/>
          <a:cs typeface="+mn-cs"/>
          <a:sym typeface="Verdana"/>
        </a:defRPr>
      </a:lvl9pPr>
    </p:titleStyle>
    <p:bodyStyle>
      <a:lvl1pPr marL="342900" marR="0" indent="-342900" algn="l" defTabSz="914400" rtl="0" latinLnBrk="0">
        <a:lnSpc>
          <a:spcPct val="100000"/>
        </a:lnSpc>
        <a:spcBef>
          <a:spcPts val="1000"/>
        </a:spcBef>
        <a:spcAft>
          <a:spcPts val="0"/>
        </a:spcAft>
        <a:buClrTx/>
        <a:buSzTx/>
        <a:buFontTx/>
        <a:buNone/>
        <a:tabLst/>
        <a:defRPr sz="1800" b="0" i="0" u="none" strike="noStrike" cap="none" spc="0" baseline="0">
          <a:ln>
            <a:noFill/>
          </a:ln>
          <a:solidFill>
            <a:srgbClr val="464847"/>
          </a:solidFill>
          <a:uFillTx/>
          <a:latin typeface="+mn-lt"/>
          <a:ea typeface="+mn-ea"/>
          <a:cs typeface="+mn-cs"/>
          <a:sym typeface="Verdana"/>
        </a:defRPr>
      </a:lvl1pPr>
      <a:lvl2pPr marL="223838" marR="0" indent="-222250" algn="l" defTabSz="914400" rtl="0" latinLnBrk="0">
        <a:lnSpc>
          <a:spcPct val="100000"/>
        </a:lnSpc>
        <a:spcBef>
          <a:spcPts val="1000"/>
        </a:spcBef>
        <a:spcAft>
          <a:spcPts val="0"/>
        </a:spcAft>
        <a:buClrTx/>
        <a:buSzPct val="80000"/>
        <a:buFontTx/>
        <a:buChar char="•"/>
        <a:tabLst/>
        <a:defRPr sz="1800" b="0" i="0" u="none" strike="noStrike" cap="none" spc="0" baseline="0">
          <a:ln>
            <a:noFill/>
          </a:ln>
          <a:solidFill>
            <a:srgbClr val="464847"/>
          </a:solidFill>
          <a:uFillTx/>
          <a:latin typeface="+mn-lt"/>
          <a:ea typeface="+mn-ea"/>
          <a:cs typeface="+mn-cs"/>
          <a:sym typeface="Verdana"/>
        </a:defRPr>
      </a:lvl2pPr>
      <a:lvl3pPr marL="693737" marR="0" indent="-228600" algn="l" defTabSz="914400" rtl="0" latinLnBrk="0">
        <a:lnSpc>
          <a:spcPct val="100000"/>
        </a:lnSpc>
        <a:spcBef>
          <a:spcPts val="1000"/>
        </a:spcBef>
        <a:spcAft>
          <a:spcPts val="0"/>
        </a:spcAft>
        <a:buClrTx/>
        <a:buSzPct val="100000"/>
        <a:buFontTx/>
        <a:buChar char="–"/>
        <a:tabLst/>
        <a:defRPr sz="1800" b="0" i="0" u="none" strike="noStrike" cap="none" spc="0" baseline="0">
          <a:ln>
            <a:noFill/>
          </a:ln>
          <a:solidFill>
            <a:srgbClr val="464847"/>
          </a:solidFill>
          <a:uFillTx/>
          <a:latin typeface="+mn-lt"/>
          <a:ea typeface="+mn-ea"/>
          <a:cs typeface="+mn-cs"/>
          <a:sym typeface="Verdana"/>
        </a:defRPr>
      </a:lvl3pPr>
      <a:lvl4pPr marL="1120775" marR="0" indent="-228600" algn="l" defTabSz="914400" rtl="0" latinLnBrk="0">
        <a:lnSpc>
          <a:spcPct val="100000"/>
        </a:lnSpc>
        <a:spcBef>
          <a:spcPts val="1000"/>
        </a:spcBef>
        <a:spcAft>
          <a:spcPts val="0"/>
        </a:spcAft>
        <a:buClrTx/>
        <a:buSzPct val="80000"/>
        <a:buFontTx/>
        <a:buChar char="•"/>
        <a:tabLst/>
        <a:defRPr sz="1800" b="0" i="0" u="none" strike="noStrike" cap="none" spc="0" baseline="0">
          <a:ln>
            <a:noFill/>
          </a:ln>
          <a:solidFill>
            <a:srgbClr val="464847"/>
          </a:solidFill>
          <a:uFillTx/>
          <a:latin typeface="+mn-lt"/>
          <a:ea typeface="+mn-ea"/>
          <a:cs typeface="+mn-cs"/>
          <a:sym typeface="Verdana"/>
        </a:defRPr>
      </a:lvl4pPr>
      <a:lvl5pPr marL="1608137" marR="0" indent="-228600" algn="l" defTabSz="914400" rtl="0" latinLnBrk="0">
        <a:lnSpc>
          <a:spcPct val="100000"/>
        </a:lnSpc>
        <a:spcBef>
          <a:spcPts val="1000"/>
        </a:spcBef>
        <a:spcAft>
          <a:spcPts val="0"/>
        </a:spcAft>
        <a:buClrTx/>
        <a:buSzPct val="100000"/>
        <a:buFontTx/>
        <a:buChar char="–"/>
        <a:tabLst/>
        <a:defRPr sz="1800" b="0" i="0" u="none" strike="noStrike" cap="none" spc="0" baseline="0">
          <a:ln>
            <a:noFill/>
          </a:ln>
          <a:solidFill>
            <a:srgbClr val="464847"/>
          </a:solidFill>
          <a:uFillTx/>
          <a:latin typeface="+mn-lt"/>
          <a:ea typeface="+mn-ea"/>
          <a:cs typeface="+mn-cs"/>
          <a:sym typeface="Verdana"/>
        </a:defRPr>
      </a:lvl5pPr>
      <a:lvl6pPr marL="2065338" marR="0" indent="-228600" algn="l" defTabSz="914400" rtl="0" latinLnBrk="0">
        <a:lnSpc>
          <a:spcPct val="100000"/>
        </a:lnSpc>
        <a:spcBef>
          <a:spcPts val="1000"/>
        </a:spcBef>
        <a:spcAft>
          <a:spcPts val="0"/>
        </a:spcAft>
        <a:buClrTx/>
        <a:buSzPct val="100000"/>
        <a:buFontTx/>
        <a:buChar char="–"/>
        <a:tabLst/>
        <a:defRPr sz="1800" b="0" i="0" u="none" strike="noStrike" cap="none" spc="0" baseline="0">
          <a:ln>
            <a:noFill/>
          </a:ln>
          <a:solidFill>
            <a:srgbClr val="464847"/>
          </a:solidFill>
          <a:uFillTx/>
          <a:latin typeface="+mn-lt"/>
          <a:ea typeface="+mn-ea"/>
          <a:cs typeface="+mn-cs"/>
          <a:sym typeface="Verdana"/>
        </a:defRPr>
      </a:lvl6pPr>
      <a:lvl7pPr marL="2522538" marR="0" indent="-228600" algn="l" defTabSz="914400" rtl="0" latinLnBrk="0">
        <a:lnSpc>
          <a:spcPct val="100000"/>
        </a:lnSpc>
        <a:spcBef>
          <a:spcPts val="1000"/>
        </a:spcBef>
        <a:spcAft>
          <a:spcPts val="0"/>
        </a:spcAft>
        <a:buClrTx/>
        <a:buSzPct val="100000"/>
        <a:buFontTx/>
        <a:buChar char="–"/>
        <a:tabLst/>
        <a:defRPr sz="1800" b="0" i="0" u="none" strike="noStrike" cap="none" spc="0" baseline="0">
          <a:ln>
            <a:noFill/>
          </a:ln>
          <a:solidFill>
            <a:srgbClr val="464847"/>
          </a:solidFill>
          <a:uFillTx/>
          <a:latin typeface="+mn-lt"/>
          <a:ea typeface="+mn-ea"/>
          <a:cs typeface="+mn-cs"/>
          <a:sym typeface="Verdana"/>
        </a:defRPr>
      </a:lvl7pPr>
      <a:lvl8pPr marL="2979738" marR="0" indent="-228600" algn="l" defTabSz="914400" rtl="0" latinLnBrk="0">
        <a:lnSpc>
          <a:spcPct val="100000"/>
        </a:lnSpc>
        <a:spcBef>
          <a:spcPts val="1000"/>
        </a:spcBef>
        <a:spcAft>
          <a:spcPts val="0"/>
        </a:spcAft>
        <a:buClrTx/>
        <a:buSzPct val="100000"/>
        <a:buFontTx/>
        <a:buChar char="–"/>
        <a:tabLst/>
        <a:defRPr sz="1800" b="0" i="0" u="none" strike="noStrike" cap="none" spc="0" baseline="0">
          <a:ln>
            <a:noFill/>
          </a:ln>
          <a:solidFill>
            <a:srgbClr val="464847"/>
          </a:solidFill>
          <a:uFillTx/>
          <a:latin typeface="+mn-lt"/>
          <a:ea typeface="+mn-ea"/>
          <a:cs typeface="+mn-cs"/>
          <a:sym typeface="Verdana"/>
        </a:defRPr>
      </a:lvl8pPr>
      <a:lvl9pPr marL="3436937" marR="0" indent="-228600" algn="l" defTabSz="914400" rtl="0" latinLnBrk="0">
        <a:lnSpc>
          <a:spcPct val="100000"/>
        </a:lnSpc>
        <a:spcBef>
          <a:spcPts val="1000"/>
        </a:spcBef>
        <a:spcAft>
          <a:spcPts val="0"/>
        </a:spcAft>
        <a:buClrTx/>
        <a:buSzPct val="100000"/>
        <a:buFontTx/>
        <a:buChar char="–"/>
        <a:tabLst/>
        <a:defRPr sz="1800" b="0" i="0" u="none" strike="noStrike" cap="none" spc="0" baseline="0">
          <a:ln>
            <a:noFill/>
          </a:ln>
          <a:solidFill>
            <a:srgbClr val="464847"/>
          </a:solidFill>
          <a:uFillTx/>
          <a:latin typeface="+mn-lt"/>
          <a:ea typeface="+mn-ea"/>
          <a:cs typeface="+mn-cs"/>
          <a:sym typeface="Verdana"/>
        </a:defRPr>
      </a:lvl9pPr>
    </p:bodyStyle>
    <p:otherStyle>
      <a:lvl1pPr marL="0" marR="0" indent="0" algn="l" defTabSz="914400"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Verdana"/>
        </a:defRPr>
      </a:lvl1pPr>
      <a:lvl2pPr marL="0" marR="0" indent="0" algn="l" defTabSz="914400"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Verdana"/>
        </a:defRPr>
      </a:lvl2pPr>
      <a:lvl3pPr marL="0" marR="0" indent="0" algn="l" defTabSz="914400"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Verdana"/>
        </a:defRPr>
      </a:lvl3pPr>
      <a:lvl4pPr marL="0" marR="0" indent="0" algn="l" defTabSz="914400"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Verdana"/>
        </a:defRPr>
      </a:lvl4pPr>
      <a:lvl5pPr marL="0" marR="0" indent="0" algn="l" defTabSz="914400"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Verdana"/>
        </a:defRPr>
      </a:lvl5pPr>
      <a:lvl6pPr marL="0" marR="0" indent="0" algn="l" defTabSz="914400"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Verdana"/>
        </a:defRPr>
      </a:lvl6pPr>
      <a:lvl7pPr marL="0" marR="0" indent="0" algn="l" defTabSz="914400"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Verdana"/>
        </a:defRPr>
      </a:lvl7pPr>
      <a:lvl8pPr marL="0" marR="0" indent="0" algn="l" defTabSz="914400"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Verdana"/>
        </a:defRPr>
      </a:lvl8pPr>
      <a:lvl9pPr marL="0" marR="0" indent="0" algn="l" defTabSz="914400"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Verdana"/>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Rectangle 2"/>
          <p:cNvSpPr txBox="1">
            <a:spLocks noGrp="1"/>
          </p:cNvSpPr>
          <p:nvPr>
            <p:ph type="title"/>
          </p:nvPr>
        </p:nvSpPr>
        <p:spPr>
          <a:xfrm>
            <a:off x="446085" y="2286000"/>
            <a:ext cx="8697915" cy="1947330"/>
          </a:xfrm>
          <a:prstGeom prst="rect">
            <a:avLst/>
          </a:prstGeom>
        </p:spPr>
        <p:txBody>
          <a:bodyPr/>
          <a:lstStyle>
            <a:lvl1pPr algn="ctr">
              <a:spcBef>
                <a:spcPts val="1200"/>
              </a:spcBef>
            </a:lvl1pPr>
          </a:lstStyle>
          <a:p>
            <a:r>
              <a:rPr dirty="0"/>
              <a:t>THE DAY YOU BEGIN</a:t>
            </a:r>
          </a:p>
        </p:txBody>
      </p:sp>
      <p:sp>
        <p:nvSpPr>
          <p:cNvPr id="115" name="Rectangle 3"/>
          <p:cNvSpPr txBox="1">
            <a:spLocks noGrp="1"/>
          </p:cNvSpPr>
          <p:nvPr>
            <p:ph type="body" sz="quarter" idx="1"/>
          </p:nvPr>
        </p:nvSpPr>
        <p:spPr>
          <a:xfrm>
            <a:off x="457200" y="4800600"/>
            <a:ext cx="3581400" cy="587694"/>
          </a:xfrm>
          <a:prstGeom prst="rect">
            <a:avLst/>
          </a:prstGeom>
        </p:spPr>
        <p:txBody>
          <a:bodyPr>
            <a:noAutofit/>
          </a:bodyPr>
          <a:lstStyle/>
          <a:p>
            <a:pPr marL="0" indent="0"/>
            <a:r>
              <a:rPr sz="1400" dirty="0"/>
              <a:t>ABC BUILDING YEAR LESSON 3 </a:t>
            </a:r>
          </a:p>
          <a:p>
            <a:pPr marL="0" indent="0"/>
            <a:r>
              <a:rPr lang="en-US" sz="1400" dirty="0" err="1"/>
              <a:t>Fairmeadow</a:t>
            </a:r>
            <a:r>
              <a:rPr lang="en-US" sz="1400" dirty="0"/>
              <a:t> Elementary School</a:t>
            </a:r>
          </a:p>
          <a:p>
            <a:pPr marL="0" indent="0"/>
            <a:r>
              <a:rPr lang="en-US" sz="1400" dirty="0"/>
              <a:t>Mari Ueda-Tao and Parvathi Belur</a:t>
            </a:r>
          </a:p>
          <a:p>
            <a:pPr marL="0" indent="0"/>
            <a:r>
              <a:rPr lang="en-US" sz="1400" dirty="0"/>
              <a:t>(Room 5 – Hart/Van </a:t>
            </a:r>
            <a:r>
              <a:rPr lang="en-US" sz="1400" dirty="0" err="1"/>
              <a:t>Bruggen</a:t>
            </a:r>
            <a:r>
              <a:rPr lang="en-US" sz="1400" dirty="0"/>
              <a:t>)</a:t>
            </a:r>
          </a:p>
          <a:p>
            <a:pPr marL="0" indent="0"/>
            <a:endParaRPr sz="1400" b="1" dirty="0"/>
          </a:p>
        </p:txBody>
      </p:sp>
      <p:pic>
        <p:nvPicPr>
          <p:cNvPr id="116" name="Picture 7" descr="Picture 7"/>
          <p:cNvPicPr>
            <a:picLocks noChangeAspect="1"/>
          </p:cNvPicPr>
          <p:nvPr/>
        </p:nvPicPr>
        <p:blipFill>
          <a:blip r:embed="rId3"/>
          <a:stretch>
            <a:fillRect/>
          </a:stretch>
        </p:blipFill>
        <p:spPr>
          <a:xfrm>
            <a:off x="5727700" y="4864100"/>
            <a:ext cx="2959100" cy="1308100"/>
          </a:xfrm>
          <a:prstGeom prst="rect">
            <a:avLst/>
          </a:prstGeom>
          <a:ln w="12700">
            <a:miter lim="400000"/>
          </a:ln>
        </p:spPr>
      </p:pic>
      <p:sp>
        <p:nvSpPr>
          <p:cNvPr id="2" name="TextBox 1"/>
          <p:cNvSpPr txBox="1"/>
          <p:nvPr/>
        </p:nvSpPr>
        <p:spPr>
          <a:xfrm>
            <a:off x="304800" y="6366761"/>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1.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
        <p:nvSpPr>
          <p:cNvPr id="3" name="Slide Number Placeholder 2"/>
          <p:cNvSpPr>
            <a:spLocks noGrp="1"/>
          </p:cNvSpPr>
          <p:nvPr>
            <p:ph type="sldNum" sz="quarter" idx="2"/>
          </p:nvPr>
        </p:nvSpPr>
        <p:spPr/>
        <p:txBody>
          <a:bodyPr/>
          <a:lstStyle/>
          <a:p>
            <a:fld id="{86CB4B4D-7CA3-9044-876B-883B54F8677D}" type="slidenum">
              <a:rPr lang="en-US" smtClean="0"/>
              <a:t>1</a:t>
            </a:fld>
            <a:endParaRPr lang="en-US"/>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itle 1"/>
          <p:cNvSpPr txBox="1">
            <a:spLocks noGrp="1"/>
          </p:cNvSpPr>
          <p:nvPr>
            <p:ph type="title"/>
          </p:nvPr>
        </p:nvSpPr>
        <p:spPr>
          <a:xfrm>
            <a:off x="328613" y="328613"/>
            <a:ext cx="8374061" cy="844552"/>
          </a:xfrm>
          <a:prstGeom prst="rect">
            <a:avLst/>
          </a:prstGeom>
        </p:spPr>
        <p:txBody>
          <a:bodyPr>
            <a:noAutofit/>
          </a:bodyPr>
          <a:lstStyle/>
          <a:p>
            <a:pPr>
              <a:defRPr sz="4800"/>
            </a:pPr>
            <a:r>
              <a:rPr sz="2800" dirty="0"/>
              <a:t>A</a:t>
            </a:r>
            <a:r>
              <a:rPr sz="2800" u="sng" dirty="0"/>
              <a:t>B</a:t>
            </a:r>
            <a:r>
              <a:rPr sz="2800" dirty="0"/>
              <a:t>C: </a:t>
            </a:r>
            <a:r>
              <a:rPr sz="2800" u="sng" dirty="0"/>
              <a:t>B</a:t>
            </a:r>
            <a:r>
              <a:rPr sz="2800" dirty="0"/>
              <a:t>uilding Year, Book 3</a:t>
            </a:r>
          </a:p>
        </p:txBody>
      </p:sp>
      <p:pic>
        <p:nvPicPr>
          <p:cNvPr id="130" name="Image" descr="Image"/>
          <p:cNvPicPr>
            <a:picLocks noChangeAspect="1"/>
          </p:cNvPicPr>
          <p:nvPr/>
        </p:nvPicPr>
        <p:blipFill>
          <a:blip r:embed="rId3"/>
          <a:stretch>
            <a:fillRect/>
          </a:stretch>
        </p:blipFill>
        <p:spPr>
          <a:xfrm>
            <a:off x="2863850" y="1348513"/>
            <a:ext cx="4155939" cy="4832487"/>
          </a:xfrm>
          <a:prstGeom prst="rect">
            <a:avLst/>
          </a:prstGeom>
          <a:ln w="12700">
            <a:miter lim="400000"/>
          </a:ln>
        </p:spPr>
      </p:pic>
      <p:sp>
        <p:nvSpPr>
          <p:cNvPr id="131" name="Rectangle 5"/>
          <p:cNvSpPr/>
          <p:nvPr/>
        </p:nvSpPr>
        <p:spPr>
          <a:xfrm rot="20057910">
            <a:off x="858892" y="1732246"/>
            <a:ext cx="2394540" cy="643889"/>
          </a:xfrm>
          <a:prstGeom prst="rect">
            <a:avLst/>
          </a:prstGeom>
          <a:solidFill>
            <a:srgbClr val="FFFF66"/>
          </a:solidFill>
          <a:ln w="57150">
            <a:solidFill>
              <a:srgbClr val="92D05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3200" b="1">
                <a:solidFill>
                  <a:srgbClr val="0070C0"/>
                </a:solidFill>
                <a:latin typeface="+mn-lt"/>
                <a:ea typeface="+mn-ea"/>
                <a:cs typeface="+mn-cs"/>
                <a:sym typeface="Verdana"/>
              </a:defRPr>
            </a:lvl1pPr>
          </a:lstStyle>
          <a:p>
            <a:r>
              <a:t>Summary</a:t>
            </a:r>
          </a:p>
        </p:txBody>
      </p:sp>
      <p:sp>
        <p:nvSpPr>
          <p:cNvPr id="7" name="TextBox 6"/>
          <p:cNvSpPr txBox="1"/>
          <p:nvPr/>
        </p:nvSpPr>
        <p:spPr>
          <a:xfrm>
            <a:off x="533400" y="6397690"/>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3.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itle 1"/>
          <p:cNvSpPr txBox="1">
            <a:spLocks noGrp="1"/>
          </p:cNvSpPr>
          <p:nvPr>
            <p:ph type="title"/>
          </p:nvPr>
        </p:nvSpPr>
        <p:spPr>
          <a:xfrm>
            <a:off x="302236" y="302235"/>
            <a:ext cx="8374061" cy="661990"/>
          </a:xfrm>
          <a:prstGeom prst="rect">
            <a:avLst/>
          </a:prstGeom>
        </p:spPr>
        <p:txBody>
          <a:bodyPr>
            <a:normAutofit fontScale="90000"/>
          </a:bodyPr>
          <a:lstStyle/>
          <a:p>
            <a:pPr defTabSz="539494">
              <a:defRPr sz="2100"/>
            </a:pPr>
            <a:r>
              <a:rPr sz="2900" dirty="0"/>
              <a:t>Information:</a:t>
            </a:r>
            <a:r>
              <a:rPr lang="en-US" sz="2900" dirty="0"/>
              <a:t> Lesson Goals</a:t>
            </a:r>
            <a:br>
              <a:rPr lang="en-US" sz="2400" dirty="0"/>
            </a:br>
            <a:br>
              <a:rPr dirty="0"/>
            </a:br>
            <a:endParaRPr sz="1600" dirty="0"/>
          </a:p>
        </p:txBody>
      </p:sp>
      <p:sp>
        <p:nvSpPr>
          <p:cNvPr id="145" name="TextBox 5"/>
          <p:cNvSpPr txBox="1"/>
          <p:nvPr/>
        </p:nvSpPr>
        <p:spPr>
          <a:xfrm>
            <a:off x="291191" y="1341149"/>
            <a:ext cx="8660702" cy="42719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lgn="ctr">
              <a:defRPr sz="3200" b="1">
                <a:latin typeface="+mn-lt"/>
                <a:ea typeface="+mn-ea"/>
                <a:cs typeface="+mn-cs"/>
                <a:sym typeface="Verdana"/>
              </a:defRPr>
            </a:pPr>
            <a:r>
              <a:rPr sz="2800" dirty="0">
                <a:solidFill>
                  <a:schemeClr val="bg2"/>
                </a:solidFill>
              </a:rPr>
              <a:t>Students will:</a:t>
            </a:r>
          </a:p>
          <a:p>
            <a:pPr marL="457200" lvl="1" indent="-457200">
              <a:lnSpc>
                <a:spcPct val="120000"/>
              </a:lnSpc>
              <a:buSzPct val="100000"/>
              <a:buFont typeface="Arial"/>
              <a:buChar char="•"/>
              <a:defRPr sz="3200">
                <a:latin typeface="+mn-lt"/>
                <a:ea typeface="+mn-ea"/>
                <a:cs typeface="+mn-cs"/>
                <a:sym typeface="Verdana"/>
              </a:defRPr>
            </a:pPr>
            <a:r>
              <a:rPr sz="2800" dirty="0">
                <a:solidFill>
                  <a:schemeClr val="bg2"/>
                </a:solidFill>
              </a:rPr>
              <a:t>express </a:t>
            </a:r>
            <a:r>
              <a:rPr sz="2800" b="1" dirty="0">
                <a:solidFill>
                  <a:schemeClr val="bg2"/>
                </a:solidFill>
              </a:rPr>
              <a:t>tolerance</a:t>
            </a:r>
            <a:r>
              <a:rPr sz="2800" dirty="0">
                <a:solidFill>
                  <a:schemeClr val="bg2"/>
                </a:solidFill>
              </a:rPr>
              <a:t> and </a:t>
            </a:r>
            <a:r>
              <a:rPr sz="2800" b="1" dirty="0">
                <a:solidFill>
                  <a:schemeClr val="bg2"/>
                </a:solidFill>
              </a:rPr>
              <a:t>acceptance</a:t>
            </a:r>
            <a:r>
              <a:rPr sz="2800" dirty="0">
                <a:solidFill>
                  <a:schemeClr val="bg2"/>
                </a:solidFill>
              </a:rPr>
              <a:t> </a:t>
            </a:r>
            <a:r>
              <a:rPr lang="en-US" sz="2800" dirty="0">
                <a:solidFill>
                  <a:schemeClr val="bg2"/>
                </a:solidFill>
              </a:rPr>
              <a:t>o</a:t>
            </a:r>
            <a:r>
              <a:rPr sz="2800" dirty="0">
                <a:solidFill>
                  <a:schemeClr val="bg2"/>
                </a:solidFill>
              </a:rPr>
              <a:t>f others</a:t>
            </a:r>
          </a:p>
          <a:p>
            <a:pPr marL="457200" indent="-457200">
              <a:lnSpc>
                <a:spcPct val="120000"/>
              </a:lnSpc>
              <a:buSzPct val="100000"/>
              <a:buFont typeface="Arial"/>
              <a:buChar char="•"/>
              <a:defRPr sz="3200">
                <a:latin typeface="+mn-lt"/>
                <a:ea typeface="+mn-ea"/>
                <a:cs typeface="+mn-cs"/>
                <a:sym typeface="Verdana"/>
              </a:defRPr>
            </a:pPr>
            <a:r>
              <a:rPr sz="2800" dirty="0">
                <a:solidFill>
                  <a:schemeClr val="bg2"/>
                </a:solidFill>
              </a:rPr>
              <a:t>recognize and value all dimensions of </a:t>
            </a:r>
            <a:r>
              <a:rPr sz="2800" b="1" dirty="0">
                <a:solidFill>
                  <a:schemeClr val="bg2"/>
                </a:solidFill>
              </a:rPr>
              <a:t>diversity</a:t>
            </a:r>
          </a:p>
          <a:p>
            <a:pPr>
              <a:lnSpc>
                <a:spcPct val="120000"/>
              </a:lnSpc>
              <a:defRPr sz="800">
                <a:latin typeface="+mn-lt"/>
                <a:ea typeface="+mn-ea"/>
                <a:cs typeface="+mn-cs"/>
                <a:sym typeface="Verdana"/>
              </a:defRPr>
            </a:pPr>
            <a:r>
              <a:rPr sz="700" dirty="0">
                <a:solidFill>
                  <a:schemeClr val="bg2"/>
                </a:solidFill>
              </a:rPr>
              <a:t> </a:t>
            </a:r>
          </a:p>
          <a:p>
            <a:pPr marL="457200" indent="-457200">
              <a:lnSpc>
                <a:spcPct val="120000"/>
              </a:lnSpc>
              <a:buSzPct val="100000"/>
              <a:buFont typeface="Arial"/>
              <a:buChar char="•"/>
              <a:defRPr sz="3200">
                <a:latin typeface="+mn-lt"/>
                <a:ea typeface="+mn-ea"/>
                <a:cs typeface="+mn-cs"/>
                <a:sym typeface="Verdana"/>
              </a:defRPr>
            </a:pPr>
            <a:r>
              <a:rPr sz="2800" dirty="0">
                <a:solidFill>
                  <a:schemeClr val="bg2"/>
                </a:solidFill>
              </a:rPr>
              <a:t>perform</a:t>
            </a:r>
            <a:r>
              <a:rPr sz="2800" b="1" dirty="0">
                <a:solidFill>
                  <a:schemeClr val="bg2"/>
                </a:solidFill>
              </a:rPr>
              <a:t> </a:t>
            </a:r>
            <a:r>
              <a:rPr sz="2800" b="1" i="1" dirty="0">
                <a:solidFill>
                  <a:schemeClr val="bg2"/>
                </a:solidFill>
              </a:rPr>
              <a:t>inclusive behaviors and/or acts of kindness </a:t>
            </a:r>
            <a:r>
              <a:rPr sz="2800" i="1" dirty="0">
                <a:solidFill>
                  <a:schemeClr val="bg2"/>
                </a:solidFill>
              </a:rPr>
              <a:t> </a:t>
            </a:r>
            <a:r>
              <a:rPr sz="2800" dirty="0">
                <a:solidFill>
                  <a:schemeClr val="bg2"/>
                </a:solidFill>
              </a:rPr>
              <a:t>to create a caring school climate.</a:t>
            </a:r>
          </a:p>
        </p:txBody>
      </p:sp>
      <p:sp>
        <p:nvSpPr>
          <p:cNvPr id="5" name="TextBox 4"/>
          <p:cNvSpPr txBox="1"/>
          <p:nvPr/>
        </p:nvSpPr>
        <p:spPr>
          <a:xfrm>
            <a:off x="533400" y="6397690"/>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5.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Content Placeholder 2"/>
          <p:cNvSpPr txBox="1">
            <a:spLocks noGrp="1"/>
          </p:cNvSpPr>
          <p:nvPr>
            <p:ph type="body" idx="1"/>
          </p:nvPr>
        </p:nvSpPr>
        <p:spPr>
          <a:xfrm>
            <a:off x="397974" y="491390"/>
            <a:ext cx="8339136" cy="5469795"/>
          </a:xfrm>
          <a:prstGeom prst="rect">
            <a:avLst/>
          </a:prstGeom>
          <a:solidFill>
            <a:srgbClr val="DD5828"/>
          </a:solidFill>
        </p:spPr>
        <p:txBody>
          <a:bodyPr/>
          <a:lstStyle/>
          <a:p>
            <a:pPr algn="ctr">
              <a:defRPr sz="1000" b="1"/>
            </a:pPr>
            <a:endParaRPr dirty="0"/>
          </a:p>
          <a:p>
            <a:pPr algn="ctr">
              <a:defRPr sz="1000" b="1"/>
            </a:pPr>
            <a:endParaRPr dirty="0"/>
          </a:p>
          <a:p>
            <a:pPr algn="ctr">
              <a:defRPr sz="1000" b="1"/>
            </a:pPr>
            <a:endParaRPr dirty="0"/>
          </a:p>
          <a:p>
            <a:pPr algn="ctr">
              <a:defRPr sz="1000" b="1"/>
            </a:pPr>
            <a:endParaRPr dirty="0"/>
          </a:p>
          <a:p>
            <a:pPr algn="ctr">
              <a:defRPr sz="1000" b="1"/>
            </a:pPr>
            <a:endParaRPr dirty="0"/>
          </a:p>
          <a:p>
            <a:pPr algn="ctr">
              <a:spcBef>
                <a:spcPts val="3600"/>
              </a:spcBef>
              <a:defRPr sz="6000" b="1">
                <a:solidFill>
                  <a:srgbClr val="FFFFFF"/>
                </a:solidFill>
              </a:defRPr>
            </a:pPr>
            <a:r>
              <a:rPr dirty="0"/>
              <a:t>Conversation </a:t>
            </a:r>
          </a:p>
          <a:p>
            <a:pPr algn="ctr">
              <a:spcBef>
                <a:spcPts val="3600"/>
              </a:spcBef>
              <a:defRPr sz="6000" b="1">
                <a:solidFill>
                  <a:srgbClr val="FFFFFF"/>
                </a:solidFill>
              </a:defRPr>
            </a:pPr>
            <a:r>
              <a:rPr dirty="0"/>
              <a:t>Starter</a:t>
            </a:r>
          </a:p>
        </p:txBody>
      </p:sp>
      <p:sp>
        <p:nvSpPr>
          <p:cNvPr id="4" name="TextBox 3"/>
          <p:cNvSpPr txBox="1"/>
          <p:nvPr/>
        </p:nvSpPr>
        <p:spPr>
          <a:xfrm>
            <a:off x="381000" y="6357083"/>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6.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itle 1"/>
          <p:cNvSpPr txBox="1">
            <a:spLocks noGrp="1"/>
          </p:cNvSpPr>
          <p:nvPr>
            <p:ph type="title"/>
          </p:nvPr>
        </p:nvSpPr>
        <p:spPr>
          <a:xfrm>
            <a:off x="328613" y="328613"/>
            <a:ext cx="8374061" cy="844552"/>
          </a:xfrm>
          <a:prstGeom prst="rect">
            <a:avLst/>
          </a:prstGeom>
        </p:spPr>
        <p:txBody>
          <a:bodyPr>
            <a:normAutofit/>
          </a:bodyPr>
          <a:lstStyle/>
          <a:p>
            <a:pPr defTabSz="850391">
              <a:defRPr sz="2400"/>
            </a:pPr>
            <a:r>
              <a:rPr dirty="0"/>
              <a:t>Conversation Starter: </a:t>
            </a:r>
            <a:r>
              <a:rPr lang="en-US" dirty="0"/>
              <a:t> </a:t>
            </a:r>
            <a:br>
              <a:rPr lang="en-US" dirty="0"/>
            </a:br>
            <a:r>
              <a:rPr dirty="0"/>
              <a:t>Feeling Different</a:t>
            </a:r>
            <a:r>
              <a:rPr lang="en-US" dirty="0"/>
              <a:t>                                             </a:t>
            </a:r>
            <a:endParaRPr dirty="0"/>
          </a:p>
        </p:txBody>
      </p:sp>
      <p:pic>
        <p:nvPicPr>
          <p:cNvPr id="156" name="Image" descr="Image"/>
          <p:cNvPicPr>
            <a:picLocks noChangeAspect="1"/>
          </p:cNvPicPr>
          <p:nvPr/>
        </p:nvPicPr>
        <p:blipFill>
          <a:blip r:embed="rId3"/>
          <a:stretch>
            <a:fillRect/>
          </a:stretch>
        </p:blipFill>
        <p:spPr>
          <a:xfrm>
            <a:off x="2597189" y="1454189"/>
            <a:ext cx="3949622" cy="3949622"/>
          </a:xfrm>
          <a:prstGeom prst="rect">
            <a:avLst/>
          </a:prstGeom>
          <a:ln w="12700">
            <a:miter lim="400000"/>
          </a:ln>
        </p:spPr>
      </p:pic>
      <p:sp>
        <p:nvSpPr>
          <p:cNvPr id="5" name="TextBox 4"/>
          <p:cNvSpPr txBox="1"/>
          <p:nvPr/>
        </p:nvSpPr>
        <p:spPr>
          <a:xfrm>
            <a:off x="527011" y="6397690"/>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7.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Conversation Starter:  Grades 2-6: Feeling Unique"/>
          <p:cNvSpPr txBox="1">
            <a:spLocks noGrp="1"/>
          </p:cNvSpPr>
          <p:nvPr>
            <p:ph type="title"/>
          </p:nvPr>
        </p:nvSpPr>
        <p:spPr>
          <a:prstGeom prst="rect">
            <a:avLst/>
          </a:prstGeom>
        </p:spPr>
        <p:txBody>
          <a:bodyPr>
            <a:normAutofit fontScale="90000"/>
          </a:bodyPr>
          <a:lstStyle/>
          <a:p>
            <a:pPr defTabSz="850391">
              <a:defRPr sz="2400"/>
            </a:pPr>
            <a:r>
              <a:rPr sz="2700" dirty="0"/>
              <a:t>Conversation Starter: </a:t>
            </a:r>
            <a:br>
              <a:rPr lang="en-US" sz="2700" dirty="0"/>
            </a:br>
            <a:r>
              <a:rPr lang="en-US" sz="2700" dirty="0"/>
              <a:t>Feeling Unique | Grades 2-6 </a:t>
            </a:r>
            <a:br>
              <a:rPr lang="en-US" dirty="0"/>
            </a:br>
            <a:endParaRPr dirty="0"/>
          </a:p>
        </p:txBody>
      </p:sp>
      <p:sp>
        <p:nvSpPr>
          <p:cNvPr id="162" name="Have you ever felt closed up and small…?…"/>
          <p:cNvSpPr txBox="1">
            <a:spLocks noGrp="1"/>
          </p:cNvSpPr>
          <p:nvPr>
            <p:ph type="body" idx="1"/>
          </p:nvPr>
        </p:nvSpPr>
        <p:spPr>
          <a:prstGeom prst="rect">
            <a:avLst/>
          </a:prstGeom>
        </p:spPr>
        <p:txBody>
          <a:bodyPr/>
          <a:lstStyle/>
          <a:p>
            <a:r>
              <a:rPr dirty="0"/>
              <a:t>Have you ever felt closed up and smal</a:t>
            </a:r>
            <a:r>
              <a:rPr lang="en-US" dirty="0"/>
              <a:t>l</a:t>
            </a:r>
            <a:r>
              <a:rPr dirty="0"/>
              <a:t>?</a:t>
            </a:r>
          </a:p>
          <a:p>
            <a:endParaRPr dirty="0"/>
          </a:p>
          <a:p>
            <a:pPr marL="342900" lvl="4" indent="1036637">
              <a:buSzTx/>
              <a:buNone/>
            </a:pPr>
            <a:r>
              <a:rPr dirty="0"/>
              <a:t>Have you ever felt that </a:t>
            </a:r>
            <a:r>
              <a:rPr lang="en-US" dirty="0"/>
              <a:t>you </a:t>
            </a:r>
            <a:r>
              <a:rPr dirty="0"/>
              <a:t>grew and opened?</a:t>
            </a:r>
          </a:p>
          <a:p>
            <a:pPr marL="342900" lvl="4" indent="1036637">
              <a:buSzTx/>
              <a:buNone/>
            </a:pPr>
            <a:endParaRPr dirty="0"/>
          </a:p>
          <a:p>
            <a:pPr marL="342900" lvl="4" indent="1036637">
              <a:buSzTx/>
              <a:buNone/>
            </a:pPr>
            <a:endParaRPr dirty="0"/>
          </a:p>
        </p:txBody>
      </p:sp>
      <p:pic>
        <p:nvPicPr>
          <p:cNvPr id="163" name="dry vs wet sponge.jpeg" descr="dry vs wet sponge.jpeg"/>
          <p:cNvPicPr>
            <a:picLocks noChangeAspect="1"/>
          </p:cNvPicPr>
          <p:nvPr/>
        </p:nvPicPr>
        <p:blipFill>
          <a:blip r:embed="rId3"/>
          <a:stretch>
            <a:fillRect/>
          </a:stretch>
        </p:blipFill>
        <p:spPr>
          <a:xfrm>
            <a:off x="1772068" y="3435384"/>
            <a:ext cx="5487152" cy="2048337"/>
          </a:xfrm>
          <a:prstGeom prst="rect">
            <a:avLst/>
          </a:prstGeom>
          <a:ln w="12700">
            <a:miter lim="400000"/>
          </a:ln>
        </p:spPr>
      </p:pic>
      <p:sp>
        <p:nvSpPr>
          <p:cNvPr id="6" name="TextBox 5"/>
          <p:cNvSpPr txBox="1"/>
          <p:nvPr/>
        </p:nvSpPr>
        <p:spPr>
          <a:xfrm>
            <a:off x="381000" y="6280106"/>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8.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Content Placeholder 2"/>
          <p:cNvSpPr txBox="1">
            <a:spLocks noGrp="1"/>
          </p:cNvSpPr>
          <p:nvPr>
            <p:ph type="body" idx="1"/>
          </p:nvPr>
        </p:nvSpPr>
        <p:spPr>
          <a:xfrm>
            <a:off x="397974" y="491390"/>
            <a:ext cx="8339136" cy="5469795"/>
          </a:xfrm>
          <a:prstGeom prst="rect">
            <a:avLst/>
          </a:prstGeom>
          <a:solidFill>
            <a:srgbClr val="DD5828"/>
          </a:solidFill>
        </p:spPr>
        <p:txBody>
          <a:bodyPr/>
          <a:lstStyle/>
          <a:p>
            <a:pPr algn="ctr">
              <a:defRPr sz="1000" b="1"/>
            </a:pPr>
            <a:endParaRPr/>
          </a:p>
          <a:p>
            <a:pPr algn="ctr">
              <a:defRPr sz="1000" b="1"/>
            </a:pPr>
            <a:endParaRPr/>
          </a:p>
          <a:p>
            <a:pPr algn="ctr">
              <a:defRPr sz="1000" b="1"/>
            </a:pPr>
            <a:endParaRPr/>
          </a:p>
          <a:p>
            <a:pPr algn="ctr">
              <a:spcBef>
                <a:spcPts val="3600"/>
              </a:spcBef>
              <a:defRPr sz="6000" b="1">
                <a:solidFill>
                  <a:srgbClr val="FFFFFF"/>
                </a:solidFill>
              </a:defRPr>
            </a:pPr>
            <a:r>
              <a:t>Reading </a:t>
            </a:r>
          </a:p>
          <a:p>
            <a:pPr algn="ctr">
              <a:spcBef>
                <a:spcPts val="3600"/>
              </a:spcBef>
              <a:defRPr sz="6000" b="1">
                <a:solidFill>
                  <a:srgbClr val="FFFFFF"/>
                </a:solidFill>
              </a:defRPr>
            </a:pPr>
            <a:r>
              <a:t>The Book</a:t>
            </a:r>
          </a:p>
        </p:txBody>
      </p:sp>
      <p:sp>
        <p:nvSpPr>
          <p:cNvPr id="4" name="TextBox 3"/>
          <p:cNvSpPr txBox="1"/>
          <p:nvPr/>
        </p:nvSpPr>
        <p:spPr>
          <a:xfrm>
            <a:off x="381000" y="6299369"/>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9.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ontent Placeholder 2"/>
          <p:cNvSpPr txBox="1">
            <a:spLocks noGrp="1"/>
          </p:cNvSpPr>
          <p:nvPr>
            <p:ph type="body" idx="1"/>
          </p:nvPr>
        </p:nvSpPr>
        <p:spPr>
          <a:xfrm>
            <a:off x="397974" y="491390"/>
            <a:ext cx="8339136" cy="5469795"/>
          </a:xfrm>
          <a:prstGeom prst="rect">
            <a:avLst/>
          </a:prstGeom>
          <a:solidFill>
            <a:srgbClr val="DD5828"/>
          </a:solidFill>
        </p:spPr>
        <p:txBody>
          <a:bodyPr/>
          <a:lstStyle/>
          <a:p>
            <a:pPr algn="ctr">
              <a:defRPr sz="1000" b="1"/>
            </a:pPr>
            <a:endParaRPr/>
          </a:p>
          <a:p>
            <a:pPr algn="ctr">
              <a:defRPr sz="1000" b="1"/>
            </a:pPr>
            <a:endParaRPr/>
          </a:p>
          <a:p>
            <a:pPr algn="ctr">
              <a:defRPr sz="1000" b="1"/>
            </a:pPr>
            <a:endParaRPr/>
          </a:p>
          <a:p>
            <a:pPr algn="ctr">
              <a:defRPr sz="1000" b="1"/>
            </a:pPr>
            <a:endParaRPr/>
          </a:p>
          <a:p>
            <a:pPr algn="ctr">
              <a:defRPr sz="1000" b="1"/>
            </a:pPr>
            <a:endParaRPr/>
          </a:p>
          <a:p>
            <a:pPr algn="ctr">
              <a:spcBef>
                <a:spcPts val="3600"/>
              </a:spcBef>
              <a:defRPr sz="6000" b="1">
                <a:solidFill>
                  <a:srgbClr val="FFFFFF"/>
                </a:solidFill>
              </a:defRPr>
            </a:pPr>
            <a:r>
              <a:t>Discussing </a:t>
            </a:r>
          </a:p>
          <a:p>
            <a:pPr algn="ctr">
              <a:spcBef>
                <a:spcPts val="3600"/>
              </a:spcBef>
              <a:defRPr sz="6000" b="1">
                <a:solidFill>
                  <a:srgbClr val="FFFFFF"/>
                </a:solidFill>
              </a:defRPr>
            </a:pPr>
            <a:r>
              <a:t>The Book</a:t>
            </a:r>
          </a:p>
        </p:txBody>
      </p:sp>
      <p:sp>
        <p:nvSpPr>
          <p:cNvPr id="4" name="TextBox 3"/>
          <p:cNvSpPr txBox="1"/>
          <p:nvPr/>
        </p:nvSpPr>
        <p:spPr>
          <a:xfrm>
            <a:off x="457200" y="6357687"/>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10.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Title 1"/>
          <p:cNvSpPr txBox="1">
            <a:spLocks noGrp="1"/>
          </p:cNvSpPr>
          <p:nvPr>
            <p:ph type="title"/>
          </p:nvPr>
        </p:nvSpPr>
        <p:spPr>
          <a:xfrm>
            <a:off x="328613" y="328613"/>
            <a:ext cx="8374061" cy="844552"/>
          </a:xfrm>
          <a:prstGeom prst="rect">
            <a:avLst/>
          </a:prstGeom>
        </p:spPr>
        <p:txBody>
          <a:bodyPr>
            <a:normAutofit/>
          </a:bodyPr>
          <a:lstStyle/>
          <a:p>
            <a:r>
              <a:rPr lang="en-US" dirty="0"/>
              <a:t>Discussion: </a:t>
            </a:r>
            <a:r>
              <a:rPr dirty="0"/>
              <a:t>A </a:t>
            </a:r>
            <a:r>
              <a:rPr lang="en-US" dirty="0"/>
              <a:t>C</a:t>
            </a:r>
            <a:r>
              <a:rPr dirty="0"/>
              <a:t>aring </a:t>
            </a:r>
            <a:r>
              <a:rPr lang="en-US" dirty="0"/>
              <a:t>S</a:t>
            </a:r>
            <a:r>
              <a:rPr dirty="0"/>
              <a:t>chool </a:t>
            </a:r>
            <a:r>
              <a:rPr lang="en-US" dirty="0"/>
              <a:t>C</a:t>
            </a:r>
            <a:r>
              <a:rPr dirty="0"/>
              <a:t>limate</a:t>
            </a:r>
          </a:p>
        </p:txBody>
      </p:sp>
      <p:pic>
        <p:nvPicPr>
          <p:cNvPr id="197" name="Picture 2" descr="Picture 2"/>
          <p:cNvPicPr>
            <a:picLocks noChangeAspect="1"/>
          </p:cNvPicPr>
          <p:nvPr/>
        </p:nvPicPr>
        <p:blipFill>
          <a:blip r:embed="rId3"/>
          <a:stretch>
            <a:fillRect/>
          </a:stretch>
        </p:blipFill>
        <p:spPr>
          <a:xfrm>
            <a:off x="1030595" y="868867"/>
            <a:ext cx="6972863" cy="5470965"/>
          </a:xfrm>
          <a:prstGeom prst="rect">
            <a:avLst/>
          </a:prstGeom>
          <a:ln w="12700">
            <a:miter lim="400000"/>
          </a:ln>
        </p:spPr>
      </p:pic>
      <p:sp>
        <p:nvSpPr>
          <p:cNvPr id="5" name="TextBox 4"/>
          <p:cNvSpPr txBox="1"/>
          <p:nvPr/>
        </p:nvSpPr>
        <p:spPr>
          <a:xfrm>
            <a:off x="381000" y="6361604"/>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Verdana"/>
                <a:ea typeface="+mj-ea"/>
                <a:cs typeface="Helvetica"/>
                <a:sym typeface="Helvetica"/>
              </a:rPr>
              <a:t>25. THE DAY YOU BEGIN| @2019 YMCA Project Cornerstone </a:t>
            </a:r>
            <a:endParaRPr kumimoji="0" lang="en-US" sz="2400" b="0" i="0" u="none" strike="noStrike" kern="0" cap="none" spc="0" normalizeH="0" baseline="0" noProof="0" dirty="0">
              <a:ln>
                <a:noFill/>
              </a:ln>
              <a:solidFill>
                <a:srgbClr val="000000"/>
              </a:solidFill>
              <a:effectLst/>
              <a:uLnTx/>
              <a:uFillTx/>
              <a:latin typeface="Verdana"/>
              <a:ea typeface="+mj-ea"/>
              <a:cs typeface="Helvetica"/>
              <a:sym typeface="Helvetica"/>
            </a:endParaRPr>
          </a:p>
        </p:txBody>
      </p:sp>
    </p:spTree>
    <p:extLst>
      <p:ext uri="{BB962C8B-B14F-4D97-AF65-F5344CB8AC3E}">
        <p14:creationId xmlns:p14="http://schemas.microsoft.com/office/powerpoint/2010/main" val="253623225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Picture 3" descr="Picture 3"/>
          <p:cNvPicPr>
            <a:picLocks noChangeAspect="1"/>
          </p:cNvPicPr>
          <p:nvPr/>
        </p:nvPicPr>
        <p:blipFill>
          <a:blip r:embed="rId3"/>
          <a:stretch>
            <a:fillRect/>
          </a:stretch>
        </p:blipFill>
        <p:spPr>
          <a:xfrm>
            <a:off x="1225397" y="953728"/>
            <a:ext cx="6965409" cy="4930573"/>
          </a:xfrm>
          <a:prstGeom prst="rect">
            <a:avLst/>
          </a:prstGeom>
          <a:ln w="12700">
            <a:miter lim="400000"/>
          </a:ln>
        </p:spPr>
      </p:pic>
      <p:sp>
        <p:nvSpPr>
          <p:cNvPr id="178" name="Title 1"/>
          <p:cNvSpPr txBox="1">
            <a:spLocks noGrp="1"/>
          </p:cNvSpPr>
          <p:nvPr>
            <p:ph type="title"/>
          </p:nvPr>
        </p:nvSpPr>
        <p:spPr>
          <a:xfrm>
            <a:off x="328613" y="328613"/>
            <a:ext cx="8374061" cy="844552"/>
          </a:xfrm>
          <a:prstGeom prst="rect">
            <a:avLst/>
          </a:prstGeom>
        </p:spPr>
        <p:txBody>
          <a:bodyPr>
            <a:normAutofit fontScale="90000"/>
          </a:bodyPr>
          <a:lstStyle/>
          <a:p>
            <a:r>
              <a:rPr lang="en-US" dirty="0"/>
              <a:t>Discussion</a:t>
            </a:r>
            <a:r>
              <a:rPr dirty="0"/>
              <a:t>: Tolerance &amp; Acceptance</a:t>
            </a:r>
            <a:br>
              <a:rPr lang="en-US" dirty="0"/>
            </a:br>
            <a:r>
              <a:rPr lang="en-US" dirty="0"/>
              <a:t>Upper Grades</a:t>
            </a:r>
            <a:endParaRPr dirty="0"/>
          </a:p>
        </p:txBody>
      </p:sp>
      <p:sp>
        <p:nvSpPr>
          <p:cNvPr id="5" name="TextBox 4"/>
          <p:cNvSpPr txBox="1"/>
          <p:nvPr/>
        </p:nvSpPr>
        <p:spPr>
          <a:xfrm>
            <a:off x="533400" y="6357083"/>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11.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Title 1"/>
          <p:cNvSpPr txBox="1">
            <a:spLocks noGrp="1"/>
          </p:cNvSpPr>
          <p:nvPr>
            <p:ph type="title"/>
          </p:nvPr>
        </p:nvSpPr>
        <p:spPr>
          <a:xfrm>
            <a:off x="328613" y="328613"/>
            <a:ext cx="8374061" cy="844552"/>
          </a:xfrm>
          <a:prstGeom prst="rect">
            <a:avLst/>
          </a:prstGeom>
        </p:spPr>
        <p:txBody>
          <a:bodyPr/>
          <a:lstStyle/>
          <a:p>
            <a:r>
              <a:rPr lang="en-US" dirty="0"/>
              <a:t>Discussion</a:t>
            </a:r>
            <a:r>
              <a:rPr dirty="0"/>
              <a:t>: Diversity &amp; Inclusion</a:t>
            </a:r>
          </a:p>
        </p:txBody>
      </p:sp>
      <p:sp>
        <p:nvSpPr>
          <p:cNvPr id="183" name="Content Placeholder 2"/>
          <p:cNvSpPr txBox="1">
            <a:spLocks noGrp="1"/>
          </p:cNvSpPr>
          <p:nvPr>
            <p:ph type="body" idx="1"/>
          </p:nvPr>
        </p:nvSpPr>
        <p:spPr>
          <a:xfrm>
            <a:off x="571374" y="2133600"/>
            <a:ext cx="8339136" cy="3886200"/>
          </a:xfrm>
          <a:prstGeom prst="rect">
            <a:avLst/>
          </a:prstGeom>
        </p:spPr>
        <p:txBody>
          <a:bodyPr>
            <a:normAutofit fontScale="85000" lnSpcReduction="20000"/>
          </a:bodyPr>
          <a:lstStyle/>
          <a:p>
            <a:pPr marL="166649" indent="-166649" defTabSz="444397">
              <a:spcBef>
                <a:spcPts val="400"/>
              </a:spcBef>
              <a:defRPr sz="840"/>
            </a:pPr>
            <a:endParaRPr dirty="0"/>
          </a:p>
          <a:p>
            <a:pPr marL="166649" indent="-166649" defTabSz="444397">
              <a:spcBef>
                <a:spcPts val="400"/>
              </a:spcBef>
              <a:defRPr sz="840"/>
            </a:pPr>
            <a:endParaRPr dirty="0"/>
          </a:p>
          <a:p>
            <a:pPr marL="166649" indent="-166649" defTabSz="444397">
              <a:spcBef>
                <a:spcPts val="400"/>
              </a:spcBef>
              <a:defRPr sz="840"/>
            </a:pPr>
            <a:endParaRPr dirty="0"/>
          </a:p>
          <a:p>
            <a:pPr marL="166649" indent="-166649" defTabSz="444397">
              <a:spcBef>
                <a:spcPts val="400"/>
              </a:spcBef>
              <a:defRPr sz="840"/>
            </a:pPr>
            <a:endParaRPr dirty="0"/>
          </a:p>
          <a:p>
            <a:pPr marL="166649" indent="-166649" defTabSz="444397">
              <a:spcBef>
                <a:spcPts val="400"/>
              </a:spcBef>
              <a:defRPr sz="840"/>
            </a:pPr>
            <a:endParaRPr dirty="0"/>
          </a:p>
          <a:p>
            <a:pPr marL="166649" indent="-166649" defTabSz="444397">
              <a:spcBef>
                <a:spcPts val="400"/>
              </a:spcBef>
              <a:defRPr sz="1320"/>
            </a:pPr>
            <a:endParaRPr dirty="0"/>
          </a:p>
          <a:p>
            <a:pPr marL="166649" indent="-166649" algn="ctr" defTabSz="444397">
              <a:spcBef>
                <a:spcPts val="700"/>
              </a:spcBef>
              <a:defRPr sz="1320"/>
            </a:pPr>
            <a:r>
              <a:rPr dirty="0"/>
              <a:t>	</a:t>
            </a:r>
          </a:p>
          <a:p>
            <a:pPr marL="166649" indent="-166649" algn="ctr" defTabSz="444397">
              <a:spcBef>
                <a:spcPts val="700"/>
              </a:spcBef>
              <a:defRPr sz="1320"/>
            </a:pPr>
            <a:endParaRPr dirty="0"/>
          </a:p>
          <a:p>
            <a:pPr marL="166649" indent="-166649" algn="ctr" defTabSz="444397">
              <a:spcBef>
                <a:spcPts val="700"/>
              </a:spcBef>
              <a:defRPr sz="1320"/>
            </a:pPr>
            <a:endParaRPr dirty="0"/>
          </a:p>
          <a:p>
            <a:pPr marL="166649" indent="-166649" algn="ctr" defTabSz="444397">
              <a:spcBef>
                <a:spcPts val="700"/>
              </a:spcBef>
              <a:defRPr sz="1320"/>
            </a:pPr>
            <a:endParaRPr dirty="0"/>
          </a:p>
          <a:p>
            <a:pPr marL="166649" indent="-166649" algn="ctr" defTabSz="444397">
              <a:spcBef>
                <a:spcPts val="700"/>
              </a:spcBef>
              <a:defRPr sz="1320"/>
            </a:pPr>
            <a:endParaRPr dirty="0"/>
          </a:p>
          <a:p>
            <a:pPr marL="166649" indent="-166649" algn="ctr" defTabSz="444397">
              <a:spcBef>
                <a:spcPts val="700"/>
              </a:spcBef>
              <a:defRPr sz="1320"/>
            </a:pPr>
            <a:endParaRPr dirty="0"/>
          </a:p>
          <a:p>
            <a:pPr marL="166649" indent="-166649" algn="ctr" defTabSz="444397">
              <a:spcBef>
                <a:spcPts val="700"/>
              </a:spcBef>
              <a:defRPr sz="1320"/>
            </a:pPr>
            <a:endParaRPr dirty="0"/>
          </a:p>
          <a:p>
            <a:pPr marL="166649" indent="-166649" algn="ctr" defTabSz="444397">
              <a:spcBef>
                <a:spcPts val="700"/>
              </a:spcBef>
              <a:defRPr sz="1320"/>
            </a:pPr>
            <a:r>
              <a:rPr sz="2000" b="1" dirty="0">
                <a:solidFill>
                  <a:schemeClr val="bg2"/>
                </a:solidFill>
              </a:rPr>
              <a:t>We see differences. We accept differences. </a:t>
            </a:r>
          </a:p>
          <a:p>
            <a:pPr marL="166649" indent="-166649" algn="ctr" defTabSz="444397">
              <a:spcBef>
                <a:spcPts val="700"/>
              </a:spcBef>
              <a:defRPr sz="1320"/>
            </a:pPr>
            <a:r>
              <a:rPr sz="2000" b="1" dirty="0">
                <a:solidFill>
                  <a:schemeClr val="bg2"/>
                </a:solidFill>
              </a:rPr>
              <a:t>	We know that in spite of differences, we all want to be treated in ways that make us feel safe and cared for.</a:t>
            </a:r>
          </a:p>
          <a:p>
            <a:pPr marL="166649" indent="-166649" defTabSz="444397">
              <a:spcBef>
                <a:spcPts val="400"/>
              </a:spcBef>
              <a:defRPr sz="1320"/>
            </a:pPr>
            <a:endParaRPr dirty="0"/>
          </a:p>
          <a:p>
            <a:pPr marL="166649" indent="-166649" defTabSz="444397">
              <a:spcBef>
                <a:spcPts val="400"/>
              </a:spcBef>
              <a:defRPr sz="1320"/>
            </a:pPr>
            <a:endParaRPr dirty="0"/>
          </a:p>
          <a:p>
            <a:pPr marL="166649" indent="-166649" defTabSz="444397">
              <a:spcBef>
                <a:spcPts val="400"/>
              </a:spcBef>
              <a:defRPr sz="840"/>
            </a:pPr>
            <a:r>
              <a:rPr dirty="0"/>
              <a:t>	</a:t>
            </a:r>
          </a:p>
        </p:txBody>
      </p:sp>
      <p:pic>
        <p:nvPicPr>
          <p:cNvPr id="185" name="Image" descr="Image"/>
          <p:cNvPicPr>
            <a:picLocks noChangeAspect="1"/>
          </p:cNvPicPr>
          <p:nvPr/>
        </p:nvPicPr>
        <p:blipFill>
          <a:blip r:embed="rId3"/>
          <a:stretch>
            <a:fillRect/>
          </a:stretch>
        </p:blipFill>
        <p:spPr>
          <a:xfrm>
            <a:off x="1329030" y="1094792"/>
            <a:ext cx="6767840" cy="3383920"/>
          </a:xfrm>
          <a:prstGeom prst="rect">
            <a:avLst/>
          </a:prstGeom>
          <a:ln w="12700">
            <a:miter lim="400000"/>
          </a:ln>
        </p:spPr>
      </p:pic>
      <p:sp>
        <p:nvSpPr>
          <p:cNvPr id="6" name="TextBox 5"/>
          <p:cNvSpPr txBox="1"/>
          <p:nvPr/>
        </p:nvSpPr>
        <p:spPr>
          <a:xfrm>
            <a:off x="528153" y="6294007"/>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12.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Title 1"/>
          <p:cNvSpPr txBox="1">
            <a:spLocks noGrp="1"/>
          </p:cNvSpPr>
          <p:nvPr>
            <p:ph type="title"/>
          </p:nvPr>
        </p:nvSpPr>
        <p:spPr>
          <a:prstGeom prst="rect">
            <a:avLst/>
          </a:prstGeom>
        </p:spPr>
        <p:txBody>
          <a:bodyPr/>
          <a:lstStyle/>
          <a:p>
            <a:r>
              <a:rPr lang="en-US" dirty="0"/>
              <a:t>Discussion: </a:t>
            </a:r>
            <a:r>
              <a:rPr dirty="0"/>
              <a:t>Inclusive Behaviors</a:t>
            </a:r>
          </a:p>
        </p:txBody>
      </p:sp>
      <p:sp>
        <p:nvSpPr>
          <p:cNvPr id="190" name="The Day You Begin to……"/>
          <p:cNvSpPr txBox="1">
            <a:spLocks noGrp="1"/>
          </p:cNvSpPr>
          <p:nvPr>
            <p:ph type="body" idx="1"/>
          </p:nvPr>
        </p:nvSpPr>
        <p:spPr>
          <a:xfrm>
            <a:off x="346075" y="1241425"/>
            <a:ext cx="8339138" cy="4375150"/>
          </a:xfrm>
          <a:prstGeom prst="rect">
            <a:avLst/>
          </a:prstGeom>
        </p:spPr>
        <p:txBody>
          <a:bodyPr/>
          <a:lstStyle/>
          <a:p>
            <a:pPr marL="294894" indent="-294894" defTabSz="786384">
              <a:spcBef>
                <a:spcPts val="800"/>
              </a:spcBef>
              <a:defRPr sz="2150" b="1"/>
            </a:pPr>
            <a:r>
              <a:rPr dirty="0"/>
              <a:t>The Day You Begin to…</a:t>
            </a:r>
          </a:p>
          <a:p>
            <a:pPr marL="294894" indent="-294894" defTabSz="786384">
              <a:spcBef>
                <a:spcPts val="800"/>
              </a:spcBef>
              <a:defRPr sz="1548"/>
            </a:pPr>
            <a:endParaRPr dirty="0"/>
          </a:p>
          <a:p>
            <a:pPr marL="482867" lvl="1" indent="-155207" defTabSz="786384">
              <a:spcBef>
                <a:spcPts val="800"/>
              </a:spcBef>
              <a:buSzPct val="100000"/>
              <a:defRPr sz="1978"/>
            </a:pPr>
            <a:r>
              <a:rPr b="1" dirty="0"/>
              <a:t>Greet</a:t>
            </a:r>
            <a:r>
              <a:rPr dirty="0"/>
              <a:t> each other authentically</a:t>
            </a:r>
          </a:p>
          <a:p>
            <a:pPr marL="482867" lvl="1" indent="-155207" defTabSz="786384">
              <a:spcBef>
                <a:spcPts val="800"/>
              </a:spcBef>
              <a:buSzPct val="100000"/>
              <a:defRPr sz="1978"/>
            </a:pPr>
            <a:r>
              <a:rPr b="1" dirty="0"/>
              <a:t>Resolve</a:t>
            </a:r>
            <a:r>
              <a:rPr dirty="0"/>
              <a:t> misunderstandings and disagreements immediately</a:t>
            </a:r>
          </a:p>
          <a:p>
            <a:pPr marL="482867" lvl="1" indent="-155207" defTabSz="786384">
              <a:spcBef>
                <a:spcPts val="800"/>
              </a:spcBef>
              <a:buSzPct val="100000"/>
              <a:defRPr sz="1978" b="1"/>
            </a:pPr>
            <a:r>
              <a:rPr dirty="0"/>
              <a:t>Listen</a:t>
            </a:r>
          </a:p>
          <a:p>
            <a:pPr marL="482867" lvl="1" indent="-155207" defTabSz="786384">
              <a:spcBef>
                <a:spcPts val="800"/>
              </a:spcBef>
              <a:buSzPct val="100000"/>
              <a:defRPr sz="1978"/>
            </a:pPr>
            <a:r>
              <a:rPr b="1" dirty="0"/>
              <a:t>Speak</a:t>
            </a:r>
            <a:r>
              <a:rPr dirty="0"/>
              <a:t> clearly, directly, and honestly</a:t>
            </a:r>
          </a:p>
          <a:p>
            <a:pPr marL="482867" lvl="1" indent="-155207" defTabSz="786384">
              <a:spcBef>
                <a:spcPts val="800"/>
              </a:spcBef>
              <a:buSzPct val="100000"/>
              <a:defRPr sz="1978"/>
            </a:pPr>
            <a:r>
              <a:rPr b="1" dirty="0"/>
              <a:t>Use</a:t>
            </a:r>
            <a:r>
              <a:rPr dirty="0"/>
              <a:t> your voice</a:t>
            </a:r>
          </a:p>
          <a:p>
            <a:pPr marL="482867" lvl="1" indent="-155207" defTabSz="786384">
              <a:spcBef>
                <a:spcPts val="800"/>
              </a:spcBef>
              <a:buSzPct val="100000"/>
              <a:defRPr sz="1978"/>
            </a:pPr>
            <a:r>
              <a:rPr b="1" dirty="0"/>
              <a:t>Understand </a:t>
            </a:r>
            <a:r>
              <a:rPr dirty="0"/>
              <a:t>everyone has value to add</a:t>
            </a:r>
          </a:p>
          <a:p>
            <a:pPr marL="482867" lvl="1" indent="-155207" defTabSz="786384">
              <a:spcBef>
                <a:spcPts val="800"/>
              </a:spcBef>
              <a:buSzPct val="100000"/>
              <a:defRPr sz="1978"/>
            </a:pPr>
            <a:r>
              <a:rPr b="1" dirty="0"/>
              <a:t>Invite </a:t>
            </a:r>
            <a:r>
              <a:rPr dirty="0"/>
              <a:t>others to share</a:t>
            </a:r>
          </a:p>
          <a:p>
            <a:pPr marL="482867" lvl="1" indent="-155207" defTabSz="786384">
              <a:spcBef>
                <a:spcPts val="800"/>
              </a:spcBef>
              <a:buSzPct val="100000"/>
              <a:defRPr sz="1978"/>
            </a:pPr>
            <a:r>
              <a:rPr b="1" dirty="0"/>
              <a:t>Be</a:t>
            </a:r>
            <a:r>
              <a:rPr dirty="0"/>
              <a:t> brave </a:t>
            </a:r>
          </a:p>
        </p:txBody>
      </p:sp>
      <p:sp>
        <p:nvSpPr>
          <p:cNvPr id="5" name="TextBox 4"/>
          <p:cNvSpPr txBox="1"/>
          <p:nvPr/>
        </p:nvSpPr>
        <p:spPr>
          <a:xfrm>
            <a:off x="533400" y="6301099"/>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13.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Content Placeholder 2"/>
          <p:cNvSpPr txBox="1">
            <a:spLocks noGrp="1"/>
          </p:cNvSpPr>
          <p:nvPr>
            <p:ph type="body" idx="1"/>
          </p:nvPr>
        </p:nvSpPr>
        <p:spPr>
          <a:xfrm>
            <a:off x="397974" y="491390"/>
            <a:ext cx="8339136" cy="5469795"/>
          </a:xfrm>
          <a:prstGeom prst="rect">
            <a:avLst/>
          </a:prstGeom>
          <a:solidFill>
            <a:srgbClr val="DD5828"/>
          </a:solidFill>
        </p:spPr>
        <p:txBody>
          <a:bodyPr/>
          <a:lstStyle/>
          <a:p>
            <a:pPr algn="ctr">
              <a:defRPr sz="1000" b="1"/>
            </a:pPr>
            <a:endParaRPr dirty="0"/>
          </a:p>
          <a:p>
            <a:pPr algn="ctr">
              <a:defRPr sz="1000" b="1"/>
            </a:pPr>
            <a:endParaRPr dirty="0"/>
          </a:p>
          <a:p>
            <a:pPr algn="ctr">
              <a:defRPr sz="1000" b="1"/>
            </a:pPr>
            <a:endParaRPr dirty="0"/>
          </a:p>
          <a:p>
            <a:pPr algn="ctr">
              <a:defRPr sz="1000" b="1"/>
            </a:pPr>
            <a:endParaRPr dirty="0"/>
          </a:p>
          <a:p>
            <a:pPr algn="ctr">
              <a:defRPr sz="1000" b="1"/>
            </a:pPr>
            <a:endParaRPr dirty="0"/>
          </a:p>
          <a:p>
            <a:pPr algn="ctr">
              <a:spcBef>
                <a:spcPts val="3600"/>
              </a:spcBef>
              <a:defRPr sz="6000" b="1">
                <a:solidFill>
                  <a:srgbClr val="FFFFFF"/>
                </a:solidFill>
              </a:defRPr>
            </a:pPr>
            <a:r>
              <a:rPr dirty="0"/>
              <a:t>Activity Ideas</a:t>
            </a:r>
          </a:p>
        </p:txBody>
      </p:sp>
      <p:sp>
        <p:nvSpPr>
          <p:cNvPr id="4" name="TextBox 3"/>
          <p:cNvSpPr txBox="1"/>
          <p:nvPr/>
        </p:nvSpPr>
        <p:spPr>
          <a:xfrm>
            <a:off x="457200" y="6336693"/>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14.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HANDS-ON ACTIVITIES"/>
          <p:cNvSpPr txBox="1">
            <a:spLocks noGrp="1"/>
          </p:cNvSpPr>
          <p:nvPr>
            <p:ph type="title"/>
          </p:nvPr>
        </p:nvSpPr>
        <p:spPr>
          <a:xfrm>
            <a:off x="457200" y="273050"/>
            <a:ext cx="3008315" cy="708474"/>
          </a:xfrm>
          <a:prstGeom prst="rect">
            <a:avLst/>
          </a:prstGeom>
        </p:spPr>
        <p:txBody>
          <a:bodyPr anchor="ctr">
            <a:noAutofit/>
          </a:bodyPr>
          <a:lstStyle>
            <a:lvl1pPr defTabSz="658368">
              <a:defRPr sz="2016"/>
            </a:lvl1pPr>
          </a:lstStyle>
          <a:p>
            <a:r>
              <a:rPr lang="en-US" sz="2600" dirty="0"/>
              <a:t>Hands-on Activities K-6 </a:t>
            </a:r>
          </a:p>
        </p:txBody>
      </p:sp>
      <p:sp>
        <p:nvSpPr>
          <p:cNvPr id="207" name="Weave your own story"/>
          <p:cNvSpPr txBox="1">
            <a:spLocks noGrp="1"/>
          </p:cNvSpPr>
          <p:nvPr>
            <p:ph type="body" sz="half" idx="1"/>
          </p:nvPr>
        </p:nvSpPr>
        <p:spPr>
          <a:xfrm>
            <a:off x="3575050" y="273050"/>
            <a:ext cx="5111750" cy="2772937"/>
          </a:xfrm>
          <a:prstGeom prst="rect">
            <a:avLst/>
          </a:prstGeom>
        </p:spPr>
        <p:txBody>
          <a:bodyPr/>
          <a:lstStyle>
            <a:lvl1pPr algn="ctr">
              <a:defRPr sz="2300" b="1">
                <a:solidFill>
                  <a:srgbClr val="535353"/>
                </a:solidFill>
              </a:defRPr>
            </a:lvl1pPr>
          </a:lstStyle>
          <a:p>
            <a:r>
              <a:rPr dirty="0"/>
              <a:t>Weave your own story</a:t>
            </a:r>
          </a:p>
        </p:txBody>
      </p:sp>
      <p:sp>
        <p:nvSpPr>
          <p:cNvPr id="208" name="Text Placeholder 3"/>
          <p:cNvSpPr/>
          <p:nvPr/>
        </p:nvSpPr>
        <p:spPr>
          <a:xfrm>
            <a:off x="3592950" y="3218639"/>
            <a:ext cx="5111751" cy="30345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marL="342900" indent="-342900" algn="ctr">
              <a:spcBef>
                <a:spcPts val="1000"/>
              </a:spcBef>
              <a:defRPr sz="2200" b="1">
                <a:solidFill>
                  <a:srgbClr val="464847"/>
                </a:solidFill>
                <a:latin typeface="+mn-lt"/>
                <a:ea typeface="+mn-ea"/>
                <a:cs typeface="+mn-cs"/>
                <a:sym typeface="Verdana"/>
              </a:defRPr>
            </a:lvl1pPr>
          </a:lstStyle>
          <a:p>
            <a:r>
              <a:t>“We’re unique and beautiful” Bouquet</a:t>
            </a:r>
          </a:p>
        </p:txBody>
      </p:sp>
      <p:sp>
        <p:nvSpPr>
          <p:cNvPr id="209" name="Everyone in our…"/>
          <p:cNvSpPr txBox="1"/>
          <p:nvPr/>
        </p:nvSpPr>
        <p:spPr>
          <a:xfrm>
            <a:off x="234881" y="1105413"/>
            <a:ext cx="3357634" cy="8640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pPr algn="ctr">
              <a:defRPr sz="2300" b="1">
                <a:solidFill>
                  <a:srgbClr val="5E5E5E"/>
                </a:solidFill>
                <a:latin typeface="+mn-lt"/>
                <a:ea typeface="+mn-ea"/>
                <a:cs typeface="+mn-cs"/>
                <a:sym typeface="Verdana"/>
              </a:defRPr>
            </a:pPr>
            <a:r>
              <a:rPr dirty="0"/>
              <a:t>Everyone in our </a:t>
            </a:r>
          </a:p>
          <a:p>
            <a:pPr algn="ctr">
              <a:defRPr sz="2300" b="1">
                <a:solidFill>
                  <a:srgbClr val="5E5E5E"/>
                </a:solidFill>
                <a:latin typeface="+mn-lt"/>
                <a:ea typeface="+mn-ea"/>
                <a:cs typeface="+mn-cs"/>
                <a:sym typeface="Verdana"/>
              </a:defRPr>
            </a:pPr>
            <a:r>
              <a:rPr dirty="0"/>
              <a:t>class is special</a:t>
            </a:r>
          </a:p>
        </p:txBody>
      </p:sp>
      <p:pic>
        <p:nvPicPr>
          <p:cNvPr id="210" name="Weave your own story.jpg" descr="Weave your own story.jpg"/>
          <p:cNvPicPr>
            <a:picLocks noChangeAspect="1"/>
          </p:cNvPicPr>
          <p:nvPr/>
        </p:nvPicPr>
        <p:blipFill>
          <a:blip r:embed="rId3"/>
          <a:stretch>
            <a:fillRect/>
          </a:stretch>
        </p:blipFill>
        <p:spPr>
          <a:xfrm>
            <a:off x="4977363" y="937314"/>
            <a:ext cx="2342926" cy="2056291"/>
          </a:xfrm>
          <a:prstGeom prst="rect">
            <a:avLst/>
          </a:prstGeom>
          <a:ln w="12700">
            <a:miter lim="400000"/>
          </a:ln>
        </p:spPr>
      </p:pic>
      <p:pic>
        <p:nvPicPr>
          <p:cNvPr id="211" name="We're unique and beautiful.jpeg" descr="We're unique and beautiful.jpeg"/>
          <p:cNvPicPr>
            <a:picLocks noChangeAspect="1"/>
          </p:cNvPicPr>
          <p:nvPr/>
        </p:nvPicPr>
        <p:blipFill>
          <a:blip r:embed="rId4"/>
          <a:stretch>
            <a:fillRect/>
          </a:stretch>
        </p:blipFill>
        <p:spPr>
          <a:xfrm>
            <a:off x="4977363" y="3984916"/>
            <a:ext cx="2342926" cy="2342926"/>
          </a:xfrm>
          <a:prstGeom prst="rect">
            <a:avLst/>
          </a:prstGeom>
          <a:ln w="12700">
            <a:miter lim="400000"/>
          </a:ln>
        </p:spPr>
      </p:pic>
      <p:pic>
        <p:nvPicPr>
          <p:cNvPr id="212" name="Everyone in our class is special.jpeg" descr="Everyone in our class is special.jpeg"/>
          <p:cNvPicPr>
            <a:picLocks noChangeAspect="1"/>
          </p:cNvPicPr>
          <p:nvPr/>
        </p:nvPicPr>
        <p:blipFill>
          <a:blip r:embed="rId5"/>
          <a:stretch>
            <a:fillRect/>
          </a:stretch>
        </p:blipFill>
        <p:spPr>
          <a:xfrm>
            <a:off x="506816" y="2325463"/>
            <a:ext cx="2909083" cy="2922070"/>
          </a:xfrm>
          <a:prstGeom prst="rect">
            <a:avLst/>
          </a:prstGeom>
          <a:ln w="12700">
            <a:miter lim="400000"/>
          </a:ln>
        </p:spPr>
      </p:pic>
      <p:sp>
        <p:nvSpPr>
          <p:cNvPr id="10" name="TextBox 9"/>
          <p:cNvSpPr txBox="1"/>
          <p:nvPr/>
        </p:nvSpPr>
        <p:spPr>
          <a:xfrm>
            <a:off x="547656" y="6348190"/>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15.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Title 1"/>
          <p:cNvSpPr txBox="1">
            <a:spLocks noGrp="1"/>
          </p:cNvSpPr>
          <p:nvPr>
            <p:ph type="title"/>
          </p:nvPr>
        </p:nvSpPr>
        <p:spPr>
          <a:xfrm>
            <a:off x="328613" y="328613"/>
            <a:ext cx="8374061" cy="844552"/>
          </a:xfrm>
          <a:prstGeom prst="rect">
            <a:avLst/>
          </a:prstGeom>
        </p:spPr>
        <p:txBody>
          <a:bodyPr>
            <a:normAutofit fontScale="90000"/>
          </a:bodyPr>
          <a:lstStyle>
            <a:lvl1pPr defTabSz="886967">
              <a:defRPr sz="2500"/>
            </a:lvl1pPr>
          </a:lstStyle>
          <a:p>
            <a:r>
              <a:rPr sz="2700" dirty="0"/>
              <a:t>Grow a Kindness or Inclusion</a:t>
            </a:r>
            <a:r>
              <a:rPr lang="en-US" sz="2700" dirty="0"/>
              <a:t> </a:t>
            </a:r>
            <a:r>
              <a:rPr sz="2700" dirty="0"/>
              <a:t>Garden</a:t>
            </a:r>
            <a:br>
              <a:rPr lang="en-US" sz="2700" dirty="0"/>
            </a:br>
            <a:r>
              <a:rPr lang="en-US" sz="2700" dirty="0"/>
              <a:t>All Grades</a:t>
            </a:r>
            <a:r>
              <a:rPr lang="en-US" sz="2600" dirty="0"/>
              <a:t>     </a:t>
            </a:r>
            <a:r>
              <a:rPr sz="2600" dirty="0"/>
              <a:t> </a:t>
            </a:r>
          </a:p>
        </p:txBody>
      </p:sp>
      <p:pic>
        <p:nvPicPr>
          <p:cNvPr id="218" name="Picture 3" descr="Picture 3"/>
          <p:cNvPicPr>
            <a:picLocks noChangeAspect="1"/>
          </p:cNvPicPr>
          <p:nvPr/>
        </p:nvPicPr>
        <p:blipFill>
          <a:blip r:embed="rId3"/>
          <a:stretch>
            <a:fillRect/>
          </a:stretch>
        </p:blipFill>
        <p:spPr>
          <a:xfrm>
            <a:off x="1269766" y="1473024"/>
            <a:ext cx="6491755" cy="3635384"/>
          </a:xfrm>
          <a:prstGeom prst="rect">
            <a:avLst/>
          </a:prstGeom>
          <a:ln w="12700">
            <a:miter lim="400000"/>
          </a:ln>
        </p:spPr>
      </p:pic>
      <p:sp>
        <p:nvSpPr>
          <p:cNvPr id="5" name="TextBox 4"/>
          <p:cNvSpPr txBox="1"/>
          <p:nvPr/>
        </p:nvSpPr>
        <p:spPr>
          <a:xfrm>
            <a:off x="457200" y="6332377"/>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16.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Content Placeholder 2"/>
          <p:cNvSpPr txBox="1">
            <a:spLocks noGrp="1"/>
          </p:cNvSpPr>
          <p:nvPr>
            <p:ph type="body" idx="1"/>
          </p:nvPr>
        </p:nvSpPr>
        <p:spPr>
          <a:xfrm>
            <a:off x="397974" y="491390"/>
            <a:ext cx="8339136" cy="5469795"/>
          </a:xfrm>
          <a:prstGeom prst="rect">
            <a:avLst/>
          </a:prstGeom>
          <a:solidFill>
            <a:srgbClr val="DD5828"/>
          </a:solidFill>
        </p:spPr>
        <p:txBody>
          <a:bodyPr/>
          <a:lstStyle/>
          <a:p>
            <a:pPr algn="ctr">
              <a:defRPr sz="1000" b="1"/>
            </a:pPr>
            <a:endParaRPr/>
          </a:p>
          <a:p>
            <a:pPr algn="ctr">
              <a:defRPr sz="1000" b="1"/>
            </a:pPr>
            <a:endParaRPr/>
          </a:p>
          <a:p>
            <a:pPr algn="ctr">
              <a:defRPr sz="1000" b="1"/>
            </a:pPr>
            <a:endParaRPr/>
          </a:p>
          <a:p>
            <a:pPr algn="ctr">
              <a:defRPr sz="1000" b="1"/>
            </a:pPr>
            <a:endParaRPr/>
          </a:p>
          <a:p>
            <a:pPr algn="ctr">
              <a:defRPr sz="1000" b="1"/>
            </a:pPr>
            <a:endParaRPr/>
          </a:p>
          <a:p>
            <a:pPr algn="ctr">
              <a:spcBef>
                <a:spcPts val="3600"/>
              </a:spcBef>
              <a:defRPr sz="6000" b="1">
                <a:solidFill>
                  <a:srgbClr val="FFFFFF"/>
                </a:solidFill>
              </a:defRPr>
            </a:pPr>
            <a:r>
              <a:t>Closing:</a:t>
            </a:r>
          </a:p>
          <a:p>
            <a:pPr algn="ctr">
              <a:spcBef>
                <a:spcPts val="3600"/>
              </a:spcBef>
              <a:defRPr sz="6000" b="1">
                <a:solidFill>
                  <a:srgbClr val="FFFFFF"/>
                </a:solidFill>
              </a:defRPr>
            </a:pPr>
            <a:r>
              <a:t>3-Minute Huddle</a:t>
            </a:r>
          </a:p>
        </p:txBody>
      </p:sp>
      <p:sp>
        <p:nvSpPr>
          <p:cNvPr id="4" name="TextBox 3"/>
          <p:cNvSpPr txBox="1"/>
          <p:nvPr/>
        </p:nvSpPr>
        <p:spPr>
          <a:xfrm>
            <a:off x="304800" y="6443994"/>
            <a:ext cx="6019800" cy="2616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dirty="0">
                <a:ln>
                  <a:noFill/>
                </a:ln>
                <a:solidFill>
                  <a:srgbClr val="000000"/>
                </a:solidFill>
                <a:effectLst/>
                <a:uFillTx/>
                <a:latin typeface="+mn-lt"/>
                <a:ea typeface="+mj-ea"/>
                <a:cs typeface="+mj-cs"/>
                <a:sym typeface="Helvetica"/>
              </a:rPr>
              <a:t>23. THE DAY YOU BEGIN|</a:t>
            </a:r>
            <a:r>
              <a:rPr kumimoji="0" lang="en-US" sz="1050" b="0" i="0" u="none" strike="noStrike" cap="none" spc="0" normalizeH="0" dirty="0">
                <a:ln>
                  <a:noFill/>
                </a:ln>
                <a:solidFill>
                  <a:srgbClr val="000000"/>
                </a:solidFill>
                <a:effectLst/>
                <a:uFillTx/>
                <a:latin typeface="+mn-lt"/>
                <a:ea typeface="+mj-ea"/>
                <a:cs typeface="+mj-cs"/>
                <a:sym typeface="Helvetica"/>
              </a:rPr>
              <a:t> @2019 YMCA Project Cornerstone</a:t>
            </a:r>
            <a:r>
              <a:rPr kumimoji="0" lang="en-US" sz="1050" b="0" i="0" u="none" strike="noStrike" cap="none" spc="0" normalizeH="0" baseline="0" dirty="0">
                <a:ln>
                  <a:noFill/>
                </a:ln>
                <a:solidFill>
                  <a:srgbClr val="000000"/>
                </a:solidFill>
                <a:effectLst/>
                <a:uFillTx/>
                <a:latin typeface="+mn-lt"/>
                <a:ea typeface="+mj-ea"/>
                <a:cs typeface="+mj-cs"/>
                <a:sym typeface="Helvetica"/>
              </a:rPr>
              <a:t> </a:t>
            </a:r>
            <a:endParaRPr kumimoji="0" lang="en-US" sz="2400" b="0" i="0" u="none" strike="noStrike" cap="none" spc="0" normalizeH="0" baseline="0" dirty="0">
              <a:ln>
                <a:noFill/>
              </a:ln>
              <a:solidFill>
                <a:srgbClr val="000000"/>
              </a:solidFill>
              <a:effectLst/>
              <a:uFillTx/>
              <a:latin typeface="+mn-lt"/>
              <a:ea typeface="+mj-ea"/>
              <a:cs typeface="+mj-cs"/>
              <a:sym typeface="Helvetica"/>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0732E-3A11-48B0-A355-E1D213B4AE6A}"/>
              </a:ext>
            </a:extLst>
          </p:cNvPr>
          <p:cNvSpPr>
            <a:spLocks noGrp="1"/>
          </p:cNvSpPr>
          <p:nvPr>
            <p:ph type="title"/>
          </p:nvPr>
        </p:nvSpPr>
        <p:spPr/>
        <p:txBody>
          <a:bodyPr/>
          <a:lstStyle/>
          <a:p>
            <a:r>
              <a:rPr lang="en-US" dirty="0"/>
              <a:t>Next Meeting | Change of Date &amp; Location</a:t>
            </a:r>
          </a:p>
        </p:txBody>
      </p:sp>
      <p:sp>
        <p:nvSpPr>
          <p:cNvPr id="3" name="Text Placeholder 2">
            <a:extLst>
              <a:ext uri="{FF2B5EF4-FFF2-40B4-BE49-F238E27FC236}">
                <a16:creationId xmlns:a16="http://schemas.microsoft.com/office/drawing/2014/main" id="{D5CB40D5-707E-4250-9B73-F8F7C574265A}"/>
              </a:ext>
            </a:extLst>
          </p:cNvPr>
          <p:cNvSpPr>
            <a:spLocks noGrp="1"/>
          </p:cNvSpPr>
          <p:nvPr>
            <p:ph type="body" idx="1"/>
          </p:nvPr>
        </p:nvSpPr>
        <p:spPr/>
        <p:txBody>
          <a:bodyPr/>
          <a:lstStyle/>
          <a:p>
            <a:pPr>
              <a:buFont typeface="Arial" panose="020B0604020202020204" pitchFamily="34" charset="0"/>
              <a:buChar char="•"/>
            </a:pPr>
            <a:r>
              <a:rPr lang="en-US" dirty="0"/>
              <a:t>Next Book Training for “Today I Feel Silly” </a:t>
            </a:r>
            <a:r>
              <a:rPr lang="en-US" b="1" dirty="0"/>
              <a:t>rescheduled</a:t>
            </a:r>
            <a:r>
              <a:rPr lang="en-US" dirty="0"/>
              <a:t> to </a:t>
            </a:r>
            <a:r>
              <a:rPr lang="en-US" b="1" dirty="0"/>
              <a:t>Wednesday, December 4</a:t>
            </a:r>
            <a:r>
              <a:rPr lang="en-US" dirty="0"/>
              <a:t> at 8:35am in </a:t>
            </a:r>
            <a:r>
              <a:rPr lang="en-US" b="1" dirty="0"/>
              <a:t>Room 17</a:t>
            </a:r>
          </a:p>
        </p:txBody>
      </p:sp>
    </p:spTree>
    <p:extLst>
      <p:ext uri="{BB962C8B-B14F-4D97-AF65-F5344CB8AC3E}">
        <p14:creationId xmlns:p14="http://schemas.microsoft.com/office/powerpoint/2010/main" val="91609973"/>
      </p:ext>
    </p:extLst>
  </p:cSld>
  <p:clrMapOvr>
    <a:masterClrMapping/>
  </p:clrMapOvr>
  <p:transition spd="med"/>
</p:sld>
</file>

<file path=ppt/theme/theme1.xml><?xml version="1.0" encoding="utf-8"?>
<a:theme xmlns:a="http://schemas.openxmlformats.org/drawingml/2006/main" name="FRIENDS">
  <a:themeElements>
    <a:clrScheme name="FRIENDS">
      <a:dk1>
        <a:srgbClr val="000000"/>
      </a:dk1>
      <a:lt1>
        <a:srgbClr val="FFFFFF"/>
      </a:lt1>
      <a:dk2>
        <a:srgbClr val="A7A7A7"/>
      </a:dk2>
      <a:lt2>
        <a:srgbClr val="535353"/>
      </a:lt2>
      <a:accent1>
        <a:srgbClr val="92278F"/>
      </a:accent1>
      <a:accent2>
        <a:srgbClr val="0089D0"/>
      </a:accent2>
      <a:accent3>
        <a:srgbClr val="8F8F8F"/>
      </a:accent3>
      <a:accent4>
        <a:srgbClr val="707070"/>
      </a:accent4>
      <a:accent5>
        <a:srgbClr val="C7ACC6"/>
      </a:accent5>
      <a:accent6>
        <a:srgbClr val="007CBC"/>
      </a:accent6>
      <a:hlink>
        <a:srgbClr val="0000FF"/>
      </a:hlink>
      <a:folHlink>
        <a:srgbClr val="FF00FF"/>
      </a:folHlink>
    </a:clrScheme>
    <a:fontScheme name="FRIENDS">
      <a:majorFont>
        <a:latin typeface="Helvetica"/>
        <a:ea typeface="Helvetica"/>
        <a:cs typeface="Helvetica"/>
      </a:majorFont>
      <a:minorFont>
        <a:latin typeface="Verdana"/>
        <a:ea typeface="Verdana"/>
        <a:cs typeface="Verdana"/>
      </a:minorFont>
    </a:fontScheme>
    <a:fmtScheme name="FRIEND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FRIENDS">
  <a:themeElements>
    <a:clrScheme name="FRIENDS">
      <a:dk1>
        <a:srgbClr val="000000"/>
      </a:dk1>
      <a:lt1>
        <a:srgbClr val="FFFFFF"/>
      </a:lt1>
      <a:dk2>
        <a:srgbClr val="A7A7A7"/>
      </a:dk2>
      <a:lt2>
        <a:srgbClr val="535353"/>
      </a:lt2>
      <a:accent1>
        <a:srgbClr val="92278F"/>
      </a:accent1>
      <a:accent2>
        <a:srgbClr val="0089D0"/>
      </a:accent2>
      <a:accent3>
        <a:srgbClr val="8F8F8F"/>
      </a:accent3>
      <a:accent4>
        <a:srgbClr val="707070"/>
      </a:accent4>
      <a:accent5>
        <a:srgbClr val="C7ACC6"/>
      </a:accent5>
      <a:accent6>
        <a:srgbClr val="007CBC"/>
      </a:accent6>
      <a:hlink>
        <a:srgbClr val="0000FF"/>
      </a:hlink>
      <a:folHlink>
        <a:srgbClr val="FF00FF"/>
      </a:folHlink>
    </a:clrScheme>
    <a:fontScheme name="FRIENDS">
      <a:majorFont>
        <a:latin typeface="Helvetica"/>
        <a:ea typeface="Helvetica"/>
        <a:cs typeface="Helvetica"/>
      </a:majorFont>
      <a:minorFont>
        <a:latin typeface="Verdana"/>
        <a:ea typeface="Verdana"/>
        <a:cs typeface="Verdan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1240</TotalTime>
  <Words>2362</Words>
  <Application>Microsoft Office PowerPoint</Application>
  <PresentationFormat>On-screen Show (4:3)</PresentationFormat>
  <Paragraphs>264</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Helvetica</vt:lpstr>
      <vt:lpstr>Verdana</vt:lpstr>
      <vt:lpstr>FRIENDS</vt:lpstr>
      <vt:lpstr>THE DAY YOU BEGIN</vt:lpstr>
      <vt:lpstr>ABC: Building Year, Book 3</vt:lpstr>
      <vt:lpstr>Information: Lesson Goals  </vt:lpstr>
      <vt:lpstr>PowerPoint Presentation</vt:lpstr>
      <vt:lpstr>Conversation Starter:   Feeling Different                                             </vt:lpstr>
      <vt:lpstr>Conversation Starter:  Feeling Unique | Grades 2-6  </vt:lpstr>
      <vt:lpstr>PowerPoint Presentation</vt:lpstr>
      <vt:lpstr>PowerPoint Presentation</vt:lpstr>
      <vt:lpstr>Discussion: A Caring School Climate</vt:lpstr>
      <vt:lpstr>Discussion: Tolerance &amp; Acceptance Upper Grades</vt:lpstr>
      <vt:lpstr>Discussion: Diversity &amp; Inclusion</vt:lpstr>
      <vt:lpstr>Discussion: Inclusive Behaviors</vt:lpstr>
      <vt:lpstr>PowerPoint Presentation</vt:lpstr>
      <vt:lpstr>Hands-on Activities K-6 </vt:lpstr>
      <vt:lpstr>Grow a Kindness or Inclusion Garden All Grades      </vt:lpstr>
      <vt:lpstr>PowerPoint Presentation</vt:lpstr>
      <vt:lpstr>Next Meeting | Change of Date &amp; Location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DAY YOU BEGIN</dc:title>
  <dc:creator>Sofia Montejo (Project Cornerstone)</dc:creator>
  <cp:lastModifiedBy>Parvathi Belur</cp:lastModifiedBy>
  <cp:revision>111</cp:revision>
  <cp:lastPrinted>2019-10-07T21:18:01Z</cp:lastPrinted>
  <dcterms:modified xsi:type="dcterms:W3CDTF">2019-10-31T17:36:18Z</dcterms:modified>
</cp:coreProperties>
</file>